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5C9729-8F0A-4379-BA08-1AB24C42D0E7}" type="datetimeFigureOut">
              <a:rPr lang="tr-TR" smtClean="0"/>
              <a:t>9.04.2019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CD4D67-B496-405C-8875-D23EC5EB56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3501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www.egitimhane.com</a:t>
            </a:r>
            <a:r>
              <a:rPr lang="tr-TR" baseline="0" dirty="0" smtClean="0"/>
              <a:t>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CD4D67-B496-405C-8875-D23EC5EB565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9081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2B4E-5977-487A-967E-1B3C06BDA6AC}" type="datetimeFigureOut">
              <a:rPr lang="tr-TR" smtClean="0"/>
              <a:t>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78A8-071C-46D9-AEA4-8F20B9E0A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50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2B4E-5977-487A-967E-1B3C06BDA6AC}" type="datetimeFigureOut">
              <a:rPr lang="tr-TR" smtClean="0"/>
              <a:t>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78A8-071C-46D9-AEA4-8F20B9E0A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8422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2B4E-5977-487A-967E-1B3C06BDA6AC}" type="datetimeFigureOut">
              <a:rPr lang="tr-TR" smtClean="0"/>
              <a:t>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78A8-071C-46D9-AEA4-8F20B9E0A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015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2B4E-5977-487A-967E-1B3C06BDA6AC}" type="datetimeFigureOut">
              <a:rPr lang="tr-TR" smtClean="0"/>
              <a:t>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78A8-071C-46D9-AEA4-8F20B9E0A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309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2B4E-5977-487A-967E-1B3C06BDA6AC}" type="datetimeFigureOut">
              <a:rPr lang="tr-TR" smtClean="0"/>
              <a:t>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78A8-071C-46D9-AEA4-8F20B9E0A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6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2B4E-5977-487A-967E-1B3C06BDA6AC}" type="datetimeFigureOut">
              <a:rPr lang="tr-TR" smtClean="0"/>
              <a:t>9.04.2019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78A8-071C-46D9-AEA4-8F20B9E0A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1492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2B4E-5977-487A-967E-1B3C06BDA6AC}" type="datetimeFigureOut">
              <a:rPr lang="tr-TR" smtClean="0"/>
              <a:t>9.04.2019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78A8-071C-46D9-AEA4-8F20B9E0A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1699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2B4E-5977-487A-967E-1B3C06BDA6AC}" type="datetimeFigureOut">
              <a:rPr lang="tr-TR" smtClean="0"/>
              <a:t>9.04.2019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78A8-071C-46D9-AEA4-8F20B9E0A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1875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2B4E-5977-487A-967E-1B3C06BDA6AC}" type="datetimeFigureOut">
              <a:rPr lang="tr-TR" smtClean="0"/>
              <a:t>9.04.2019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78A8-071C-46D9-AEA4-8F20B9E0A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3014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2B4E-5977-487A-967E-1B3C06BDA6AC}" type="datetimeFigureOut">
              <a:rPr lang="tr-TR" smtClean="0"/>
              <a:t>9.04.2019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78A8-071C-46D9-AEA4-8F20B9E0A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7996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2B4E-5977-487A-967E-1B3C06BDA6AC}" type="datetimeFigureOut">
              <a:rPr lang="tr-TR" smtClean="0"/>
              <a:t>9.04.2019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78A8-071C-46D9-AEA4-8F20B9E0A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3248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75000"/>
              </a:schemeClr>
            </a:gs>
            <a:gs pos="50000">
              <a:schemeClr val="accent4">
                <a:lumMod val="60000"/>
                <a:lumOff val="40000"/>
              </a:schemeClr>
            </a:gs>
            <a:gs pos="100000">
              <a:schemeClr val="accent4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12B4E-5977-487A-967E-1B3C06BDA6AC}" type="datetimeFigureOut">
              <a:rPr lang="tr-TR" smtClean="0"/>
              <a:t>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578A8-071C-46D9-AEA4-8F20B9E0A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741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TÜRKÇE’NİN GÜCÜNÜ GÖSTER</a:t>
            </a:r>
            <a:endParaRPr lang="tr-TR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1027" name="Picture 3" descr="C:\Users\Mesut\AppData\Local\Microsoft\Windows\INetCache\IE\1XN4722I\star-clipart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789040"/>
            <a:ext cx="2600608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4716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Yapım Ekleri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Eklendiği kökün anlamını değiştiren eklere yapım eki denir.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Yapım ekleri 4’ e ayrılır</a:t>
            </a:r>
          </a:p>
          <a:p>
            <a:pPr marL="0" indent="0">
              <a:buNone/>
            </a:pPr>
            <a:r>
              <a:rPr lang="tr-TR" dirty="0" smtClean="0"/>
              <a:t>1- isimden isim yapma eki</a:t>
            </a:r>
          </a:p>
          <a:p>
            <a:pPr marL="0" indent="0">
              <a:buNone/>
            </a:pPr>
            <a:r>
              <a:rPr lang="tr-TR" dirty="0" smtClean="0"/>
              <a:t>2- isimden fiil yapma eki</a:t>
            </a:r>
          </a:p>
          <a:p>
            <a:pPr marL="0" indent="0">
              <a:buNone/>
            </a:pPr>
            <a:r>
              <a:rPr lang="tr-TR" dirty="0" smtClean="0"/>
              <a:t>3- fiilden fiil yapma eki</a:t>
            </a:r>
          </a:p>
          <a:p>
            <a:pPr marL="0" indent="0">
              <a:buNone/>
            </a:pPr>
            <a:r>
              <a:rPr lang="tr-TR" dirty="0" smtClean="0"/>
              <a:t>4- fiilden isim yapma eki</a:t>
            </a:r>
            <a:endParaRPr lang="tr-TR" dirty="0"/>
          </a:p>
        </p:txBody>
      </p:sp>
      <p:pic>
        <p:nvPicPr>
          <p:cNvPr id="2051" name="Picture 3" descr="C:\Program Files (x86)\Microsoft Office\MEDIA\CAGCAT10\j0304933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149080"/>
            <a:ext cx="1819275" cy="1668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5414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Çekim Ekleri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Eklendiği kökün anlamını değiştirmeyen eklere çekim eki denir.</a:t>
            </a:r>
          </a:p>
          <a:p>
            <a:pPr marL="0" indent="0">
              <a:buNone/>
            </a:pPr>
            <a:r>
              <a:rPr lang="tr-TR" dirty="0" smtClean="0"/>
              <a:t>Çekim ekleri 5’e ayrılır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Eşitlik Eki </a:t>
            </a:r>
          </a:p>
          <a:p>
            <a:pPr marL="0" indent="0">
              <a:buNone/>
            </a:pPr>
            <a:r>
              <a:rPr lang="tr-TR" dirty="0" smtClean="0"/>
              <a:t>İlgi Eki</a:t>
            </a:r>
          </a:p>
          <a:p>
            <a:pPr marL="0" indent="0">
              <a:buNone/>
            </a:pPr>
            <a:r>
              <a:rPr lang="tr-TR" dirty="0" smtClean="0"/>
              <a:t>İyelik Eki</a:t>
            </a:r>
          </a:p>
          <a:p>
            <a:pPr marL="0" indent="0">
              <a:buNone/>
            </a:pPr>
            <a:r>
              <a:rPr lang="tr-TR" dirty="0" smtClean="0"/>
              <a:t>Çokluk Eki</a:t>
            </a:r>
          </a:p>
          <a:p>
            <a:pPr marL="0" indent="0">
              <a:buNone/>
            </a:pPr>
            <a:r>
              <a:rPr lang="tr-TR" dirty="0" smtClean="0"/>
              <a:t>Hal Ekleri</a:t>
            </a:r>
            <a:endParaRPr lang="tr-TR" dirty="0"/>
          </a:p>
        </p:txBody>
      </p:sp>
      <p:pic>
        <p:nvPicPr>
          <p:cNvPr id="3075" name="Picture 3" descr="C:\Program Files (x86)\Microsoft Office\MEDIA\CAGCAT10\j019637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398872"/>
            <a:ext cx="2437457" cy="2558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4642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Eşitlik Ekleri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İsimlere ve isim soylu kelimelere eklenerek çeşitli anlamlar katar. Türkçe’nin işlek eklerinden birisidir.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Örnek </a:t>
            </a:r>
          </a:p>
          <a:p>
            <a:pPr marL="0" indent="0">
              <a:buNone/>
            </a:pPr>
            <a:r>
              <a:rPr lang="tr-TR" dirty="0" smtClean="0"/>
              <a:t>Yaş</a:t>
            </a:r>
            <a:r>
              <a:rPr lang="tr-TR" dirty="0" smtClean="0">
                <a:solidFill>
                  <a:schemeClr val="accent6">
                    <a:lumMod val="75000"/>
                  </a:schemeClr>
                </a:solidFill>
              </a:rPr>
              <a:t>ça </a:t>
            </a:r>
            <a:r>
              <a:rPr lang="tr-TR" dirty="0" smtClean="0"/>
              <a:t>hepimizden büyüktür.</a:t>
            </a:r>
          </a:p>
          <a:p>
            <a:pPr marL="0" indent="0">
              <a:buNone/>
            </a:pPr>
            <a:r>
              <a:rPr lang="tr-TR" dirty="0" smtClean="0"/>
              <a:t>Aile</a:t>
            </a:r>
            <a:r>
              <a:rPr lang="tr-TR" dirty="0" smtClean="0">
                <a:solidFill>
                  <a:schemeClr val="accent6">
                    <a:lumMod val="75000"/>
                  </a:schemeClr>
                </a:solidFill>
              </a:rPr>
              <a:t>ce </a:t>
            </a:r>
            <a:r>
              <a:rPr lang="tr-TR" dirty="0" smtClean="0"/>
              <a:t>gezmeye gittik.</a:t>
            </a:r>
            <a:endParaRPr lang="tr-TR" dirty="0"/>
          </a:p>
        </p:txBody>
      </p:sp>
      <p:pic>
        <p:nvPicPr>
          <p:cNvPr id="4098" name="Picture 2" descr="C:\Program Files (x86)\Microsoft Office\MEDIA\CAGCAT10\j028603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687" y="4797152"/>
            <a:ext cx="1758895" cy="1695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Program Files (x86)\Microsoft Office\MEDIA\CAGCAT10\j0286068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978" y="2708920"/>
            <a:ext cx="1212604" cy="1815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7859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İlgi Ekleri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İsimlerin ve isim soylu kelimelerin sonuna gelerek onların sahiplerini , belirten eklerdir.</a:t>
            </a:r>
          </a:p>
          <a:p>
            <a:pPr marL="0" indent="0">
              <a:buNone/>
            </a:pP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 smtClean="0"/>
              <a:t>Örnek</a:t>
            </a:r>
          </a:p>
          <a:p>
            <a:pPr marL="0" indent="0">
              <a:buNone/>
            </a:pPr>
            <a:r>
              <a:rPr lang="tr-TR" dirty="0" smtClean="0"/>
              <a:t>Okul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un </a:t>
            </a:r>
            <a:r>
              <a:rPr lang="tr-TR" dirty="0" smtClean="0"/>
              <a:t>bahçesinde oynadılar.</a:t>
            </a:r>
          </a:p>
          <a:p>
            <a:pPr marL="0" indent="0">
              <a:buNone/>
            </a:pPr>
            <a:r>
              <a:rPr lang="tr-TR" dirty="0" smtClean="0"/>
              <a:t>Bunu sen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in </a:t>
            </a:r>
            <a:r>
              <a:rPr lang="tr-TR" dirty="0" smtClean="0"/>
              <a:t>için aldım. 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5122" name="Picture 2" descr="C:\Program Files (x86)\Microsoft Office\MEDIA\CAGCAT10\j0251301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365104"/>
            <a:ext cx="2307618" cy="1946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095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İyelik Ekleri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İsimlerin ve isim soylu kelimelerin sonuna gelerek onların sahiplerini ait oldukları kişileri belirten eklerdir. </a:t>
            </a:r>
            <a:r>
              <a:rPr lang="tr-TR" dirty="0" err="1" smtClean="0"/>
              <a:t>Tamlayansız</a:t>
            </a:r>
            <a:r>
              <a:rPr lang="tr-TR" dirty="0" smtClean="0"/>
              <a:t> kullanıldıkları zaman bu eklere iyelik </a:t>
            </a:r>
            <a:r>
              <a:rPr lang="tr-TR" dirty="0" err="1" smtClean="0"/>
              <a:t>zamirleride</a:t>
            </a:r>
            <a:r>
              <a:rPr lang="tr-TR" dirty="0" smtClean="0"/>
              <a:t> denir.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Örnek</a:t>
            </a:r>
          </a:p>
          <a:p>
            <a:pPr marL="0" indent="0">
              <a:buNone/>
            </a:pPr>
            <a:r>
              <a:rPr lang="tr-TR" dirty="0" smtClean="0"/>
              <a:t>Araba- m</a:t>
            </a:r>
            <a:endParaRPr lang="tr-TR" dirty="0"/>
          </a:p>
        </p:txBody>
      </p:sp>
      <p:pic>
        <p:nvPicPr>
          <p:cNvPr id="6146" name="Picture 2" descr="C:\Program Files (x86)\Microsoft Office\MEDIA\CAGCAT10\j0298897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7663" y="3990975"/>
            <a:ext cx="2819081" cy="2462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090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Çokluk Ekleri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İsim soylu sözcüklere gelerek onları </a:t>
            </a:r>
            <a:r>
              <a:rPr lang="tr-TR" dirty="0" err="1" smtClean="0"/>
              <a:t>çoklaştıran</a:t>
            </a:r>
            <a:r>
              <a:rPr lang="tr-TR" dirty="0" smtClean="0"/>
              <a:t> eklerdir.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Örnek </a:t>
            </a:r>
          </a:p>
          <a:p>
            <a:pPr marL="0" indent="0">
              <a:buNone/>
            </a:pPr>
            <a:r>
              <a:rPr lang="tr-TR" dirty="0" smtClean="0"/>
              <a:t>Kalemler</a:t>
            </a:r>
          </a:p>
          <a:p>
            <a:pPr marL="0" indent="0">
              <a:buNone/>
            </a:pPr>
            <a:r>
              <a:rPr lang="tr-TR" dirty="0" smtClean="0"/>
              <a:t>Masalar</a:t>
            </a:r>
          </a:p>
          <a:p>
            <a:pPr marL="0" indent="0">
              <a:buNone/>
            </a:pPr>
            <a:r>
              <a:rPr lang="tr-TR" dirty="0" smtClean="0"/>
              <a:t>Kitaplar</a:t>
            </a:r>
            <a:endParaRPr lang="tr-TR" dirty="0"/>
          </a:p>
        </p:txBody>
      </p:sp>
      <p:pic>
        <p:nvPicPr>
          <p:cNvPr id="7170" name="Picture 2" descr="C:\Program Files (x86)\Microsoft Office\MEDIA\CAGCAT10\j0199283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933056"/>
            <a:ext cx="2673776" cy="2401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6288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Hal Ekleri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Hal ekleri 5 e ayrılır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1- Yalın hal ( hiç ek almamış )</a:t>
            </a:r>
            <a:br>
              <a:rPr lang="tr-TR" dirty="0" smtClean="0"/>
            </a:br>
            <a:r>
              <a:rPr lang="tr-TR" dirty="0" smtClean="0"/>
              <a:t>2- Yönelme Hali (e hali )</a:t>
            </a:r>
            <a:br>
              <a:rPr lang="tr-TR" dirty="0" smtClean="0"/>
            </a:br>
            <a:r>
              <a:rPr lang="tr-TR" dirty="0" smtClean="0"/>
              <a:t>3- Belirtme Hali ( İ hali )</a:t>
            </a:r>
            <a:br>
              <a:rPr lang="tr-TR" dirty="0" smtClean="0"/>
            </a:br>
            <a:r>
              <a:rPr lang="tr-TR" dirty="0" smtClean="0"/>
              <a:t>4- Bulunma Hali ( de hali )</a:t>
            </a:r>
          </a:p>
          <a:p>
            <a:pPr marL="0" indent="0">
              <a:buNone/>
            </a:pPr>
            <a:r>
              <a:rPr lang="tr-TR" dirty="0" smtClean="0"/>
              <a:t>5- Ayrılma Hali ( den hali )</a:t>
            </a:r>
          </a:p>
        </p:txBody>
      </p:sp>
      <p:pic>
        <p:nvPicPr>
          <p:cNvPr id="8194" name="Picture 2" descr="C:\Program Files (x86)\Microsoft Office\MEDIA\CAGCAT10\j0199661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807" y="4077072"/>
            <a:ext cx="2268413" cy="2192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0209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/>
          <a:lstStyle/>
          <a:p>
            <a:r>
              <a:rPr lang="tr-TR" dirty="0" smtClean="0"/>
              <a:t>İZLEDİĞİNİZ İÇİN TEŞEKKÜRLER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Emeğe Saygı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Başarılar dilerim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458555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185</Words>
  <Application>Microsoft Office PowerPoint</Application>
  <PresentationFormat>Ekran Gösterisi (4:3)</PresentationFormat>
  <Paragraphs>53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Calibri</vt:lpstr>
      <vt:lpstr>Ofis Teması</vt:lpstr>
      <vt:lpstr>TÜRKÇE’NİN GÜCÜNÜ GÖSTER</vt:lpstr>
      <vt:lpstr>Yapım Ekleri </vt:lpstr>
      <vt:lpstr>Çekim Ekleri </vt:lpstr>
      <vt:lpstr>Eşitlik Ekleri </vt:lpstr>
      <vt:lpstr>İlgi Ekleri</vt:lpstr>
      <vt:lpstr>İyelik Ekleri </vt:lpstr>
      <vt:lpstr>Çokluk Ekleri</vt:lpstr>
      <vt:lpstr>Hal Ekleri</vt:lpstr>
      <vt:lpstr>PowerPoint Sunusu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TÜRKÇE’NİN GÜCÜNÜ GÖSTER</dc:title>
  <dc:creator>Mesut İmrek</dc:creator>
  <cp:lastModifiedBy>Yasin SARGIN</cp:lastModifiedBy>
  <cp:revision>7</cp:revision>
  <dcterms:created xsi:type="dcterms:W3CDTF">2016-11-01T20:38:54Z</dcterms:created>
  <dcterms:modified xsi:type="dcterms:W3CDTF">2019-04-09T19:40:47Z</dcterms:modified>
</cp:coreProperties>
</file>