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Lst>
  <p:sldSz cx="10080625" cy="7559675"/>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41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25" name="PlaceHolder 2"/>
          <p:cNvSpPr>
            <a:spLocks noGrp="1"/>
          </p:cNvSpPr>
          <p:nvPr>
            <p:ph type="body"/>
          </p:nvPr>
        </p:nvSpPr>
        <p:spPr>
          <a:xfrm>
            <a:off x="360000" y="1980000"/>
            <a:ext cx="9179640" cy="2232000"/>
          </a:xfrm>
          <a:prstGeom prst="rect">
            <a:avLst/>
          </a:prstGeom>
        </p:spPr>
        <p:txBody>
          <a:bodyPr lIns="0" tIns="0" rIns="0" bIns="0">
            <a:normAutofit/>
          </a:bodyPr>
          <a:lstStyle/>
          <a:p>
            <a:endParaRPr lang="tr-TR" sz="3200" b="0" strike="noStrike" spc="-1">
              <a:latin typeface="Arial"/>
            </a:endParaRPr>
          </a:p>
        </p:txBody>
      </p:sp>
      <p:sp>
        <p:nvSpPr>
          <p:cNvPr id="26" name="PlaceHolder 3"/>
          <p:cNvSpPr>
            <a:spLocks noGrp="1"/>
          </p:cNvSpPr>
          <p:nvPr>
            <p:ph type="body"/>
          </p:nvPr>
        </p:nvSpPr>
        <p:spPr>
          <a:xfrm>
            <a:off x="360000" y="4424400"/>
            <a:ext cx="917964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28" name="PlaceHolder 2"/>
          <p:cNvSpPr>
            <a:spLocks noGrp="1"/>
          </p:cNvSpPr>
          <p:nvPr>
            <p:ph type="body"/>
          </p:nvPr>
        </p:nvSpPr>
        <p:spPr>
          <a:xfrm>
            <a:off x="360000" y="1980000"/>
            <a:ext cx="4479480" cy="2232000"/>
          </a:xfrm>
          <a:prstGeom prst="rect">
            <a:avLst/>
          </a:prstGeom>
        </p:spPr>
        <p:txBody>
          <a:bodyPr lIns="0" tIns="0" rIns="0" bIns="0">
            <a:normAutofit/>
          </a:bodyPr>
          <a:lstStyle/>
          <a:p>
            <a:endParaRPr lang="tr-TR" sz="3200" b="0" strike="noStrike" spc="-1">
              <a:latin typeface="Arial"/>
            </a:endParaRPr>
          </a:p>
        </p:txBody>
      </p:sp>
      <p:sp>
        <p:nvSpPr>
          <p:cNvPr id="29" name="PlaceHolder 3"/>
          <p:cNvSpPr>
            <a:spLocks noGrp="1"/>
          </p:cNvSpPr>
          <p:nvPr>
            <p:ph type="body"/>
          </p:nvPr>
        </p:nvSpPr>
        <p:spPr>
          <a:xfrm>
            <a:off x="5063760" y="1980000"/>
            <a:ext cx="4479480" cy="2232000"/>
          </a:xfrm>
          <a:prstGeom prst="rect">
            <a:avLst/>
          </a:prstGeom>
        </p:spPr>
        <p:txBody>
          <a:bodyPr lIns="0" tIns="0" rIns="0" bIns="0">
            <a:normAutofit/>
          </a:bodyPr>
          <a:lstStyle/>
          <a:p>
            <a:endParaRPr lang="tr-TR" sz="3200" b="0" strike="noStrike" spc="-1">
              <a:latin typeface="Arial"/>
            </a:endParaRPr>
          </a:p>
        </p:txBody>
      </p:sp>
      <p:sp>
        <p:nvSpPr>
          <p:cNvPr id="30" name="PlaceHolder 4"/>
          <p:cNvSpPr>
            <a:spLocks noGrp="1"/>
          </p:cNvSpPr>
          <p:nvPr>
            <p:ph type="body"/>
          </p:nvPr>
        </p:nvSpPr>
        <p:spPr>
          <a:xfrm>
            <a:off x="360000" y="4424400"/>
            <a:ext cx="4479480" cy="2232000"/>
          </a:xfrm>
          <a:prstGeom prst="rect">
            <a:avLst/>
          </a:prstGeom>
        </p:spPr>
        <p:txBody>
          <a:bodyPr lIns="0" tIns="0" rIns="0" bIns="0">
            <a:normAutofit/>
          </a:bodyPr>
          <a:lstStyle/>
          <a:p>
            <a:endParaRPr lang="tr-TR" sz="3200" b="0" strike="noStrike" spc="-1">
              <a:latin typeface="Arial"/>
            </a:endParaRPr>
          </a:p>
        </p:txBody>
      </p:sp>
      <p:sp>
        <p:nvSpPr>
          <p:cNvPr id="31" name="PlaceHolder 5"/>
          <p:cNvSpPr>
            <a:spLocks noGrp="1"/>
          </p:cNvSpPr>
          <p:nvPr>
            <p:ph type="body"/>
          </p:nvPr>
        </p:nvSpPr>
        <p:spPr>
          <a:xfrm>
            <a:off x="5063760" y="4424400"/>
            <a:ext cx="447948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33" name="PlaceHolder 2"/>
          <p:cNvSpPr>
            <a:spLocks noGrp="1"/>
          </p:cNvSpPr>
          <p:nvPr>
            <p:ph type="body"/>
          </p:nvPr>
        </p:nvSpPr>
        <p:spPr>
          <a:xfrm>
            <a:off x="360000" y="1980000"/>
            <a:ext cx="2955600" cy="2232000"/>
          </a:xfrm>
          <a:prstGeom prst="rect">
            <a:avLst/>
          </a:prstGeom>
        </p:spPr>
        <p:txBody>
          <a:bodyPr lIns="0" tIns="0" rIns="0" bIns="0">
            <a:normAutofit/>
          </a:bodyPr>
          <a:lstStyle/>
          <a:p>
            <a:endParaRPr lang="tr-TR" sz="3200" b="0" strike="noStrike" spc="-1">
              <a:latin typeface="Arial"/>
            </a:endParaRPr>
          </a:p>
        </p:txBody>
      </p:sp>
      <p:sp>
        <p:nvSpPr>
          <p:cNvPr id="34" name="PlaceHolder 3"/>
          <p:cNvSpPr>
            <a:spLocks noGrp="1"/>
          </p:cNvSpPr>
          <p:nvPr>
            <p:ph type="body"/>
          </p:nvPr>
        </p:nvSpPr>
        <p:spPr>
          <a:xfrm>
            <a:off x="3463920" y="1980000"/>
            <a:ext cx="2955600" cy="2232000"/>
          </a:xfrm>
          <a:prstGeom prst="rect">
            <a:avLst/>
          </a:prstGeom>
        </p:spPr>
        <p:txBody>
          <a:bodyPr lIns="0" tIns="0" rIns="0" bIns="0">
            <a:normAutofit/>
          </a:bodyPr>
          <a:lstStyle/>
          <a:p>
            <a:endParaRPr lang="tr-TR" sz="3200" b="0" strike="noStrike" spc="-1">
              <a:latin typeface="Arial"/>
            </a:endParaRPr>
          </a:p>
        </p:txBody>
      </p:sp>
      <p:sp>
        <p:nvSpPr>
          <p:cNvPr id="35" name="PlaceHolder 4"/>
          <p:cNvSpPr>
            <a:spLocks noGrp="1"/>
          </p:cNvSpPr>
          <p:nvPr>
            <p:ph type="body"/>
          </p:nvPr>
        </p:nvSpPr>
        <p:spPr>
          <a:xfrm>
            <a:off x="6567480" y="1980000"/>
            <a:ext cx="2955600" cy="2232000"/>
          </a:xfrm>
          <a:prstGeom prst="rect">
            <a:avLst/>
          </a:prstGeom>
        </p:spPr>
        <p:txBody>
          <a:bodyPr lIns="0" tIns="0" rIns="0" bIns="0">
            <a:normAutofit/>
          </a:bodyPr>
          <a:lstStyle/>
          <a:p>
            <a:endParaRPr lang="tr-TR" sz="3200" b="0" strike="noStrike" spc="-1">
              <a:latin typeface="Arial"/>
            </a:endParaRPr>
          </a:p>
        </p:txBody>
      </p:sp>
      <p:sp>
        <p:nvSpPr>
          <p:cNvPr id="36" name="PlaceHolder 5"/>
          <p:cNvSpPr>
            <a:spLocks noGrp="1"/>
          </p:cNvSpPr>
          <p:nvPr>
            <p:ph type="body"/>
          </p:nvPr>
        </p:nvSpPr>
        <p:spPr>
          <a:xfrm>
            <a:off x="360000" y="4424400"/>
            <a:ext cx="2955600" cy="2232000"/>
          </a:xfrm>
          <a:prstGeom prst="rect">
            <a:avLst/>
          </a:prstGeom>
        </p:spPr>
        <p:txBody>
          <a:bodyPr lIns="0" tIns="0" rIns="0" bIns="0">
            <a:normAutofit/>
          </a:bodyPr>
          <a:lstStyle/>
          <a:p>
            <a:endParaRPr lang="tr-TR" sz="3200" b="0" strike="noStrike" spc="-1">
              <a:latin typeface="Arial"/>
            </a:endParaRPr>
          </a:p>
        </p:txBody>
      </p:sp>
      <p:sp>
        <p:nvSpPr>
          <p:cNvPr id="37" name="PlaceHolder 6"/>
          <p:cNvSpPr>
            <a:spLocks noGrp="1"/>
          </p:cNvSpPr>
          <p:nvPr>
            <p:ph type="body"/>
          </p:nvPr>
        </p:nvSpPr>
        <p:spPr>
          <a:xfrm>
            <a:off x="3463920" y="4424400"/>
            <a:ext cx="2955600" cy="2232000"/>
          </a:xfrm>
          <a:prstGeom prst="rect">
            <a:avLst/>
          </a:prstGeom>
        </p:spPr>
        <p:txBody>
          <a:bodyPr lIns="0" tIns="0" rIns="0" bIns="0">
            <a:normAutofit/>
          </a:bodyPr>
          <a:lstStyle/>
          <a:p>
            <a:endParaRPr lang="tr-TR" sz="3200" b="0" strike="noStrike" spc="-1">
              <a:latin typeface="Arial"/>
            </a:endParaRPr>
          </a:p>
        </p:txBody>
      </p:sp>
      <p:sp>
        <p:nvSpPr>
          <p:cNvPr id="38" name="PlaceHolder 7"/>
          <p:cNvSpPr>
            <a:spLocks noGrp="1"/>
          </p:cNvSpPr>
          <p:nvPr>
            <p:ph type="body"/>
          </p:nvPr>
        </p:nvSpPr>
        <p:spPr>
          <a:xfrm>
            <a:off x="6567480" y="4424400"/>
            <a:ext cx="295560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46" name="PlaceHolder 2"/>
          <p:cNvSpPr>
            <a:spLocks noGrp="1"/>
          </p:cNvSpPr>
          <p:nvPr>
            <p:ph type="subTitle"/>
          </p:nvPr>
        </p:nvSpPr>
        <p:spPr>
          <a:xfrm>
            <a:off x="360000" y="1980000"/>
            <a:ext cx="9179640" cy="4679640"/>
          </a:xfrm>
          <a:prstGeom prst="rect">
            <a:avLst/>
          </a:prstGeom>
        </p:spPr>
        <p:txBody>
          <a:bodyPr lIns="0" tIns="0" rIns="0" bIns="0" anchor="ctr"/>
          <a:lstStyle/>
          <a:p>
            <a:pPr algn="ctr"/>
            <a:endParaRPr lang="tr-T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48" name="PlaceHolder 2"/>
          <p:cNvSpPr>
            <a:spLocks noGrp="1"/>
          </p:cNvSpPr>
          <p:nvPr>
            <p:ph type="body"/>
          </p:nvPr>
        </p:nvSpPr>
        <p:spPr>
          <a:xfrm>
            <a:off x="360000" y="1980000"/>
            <a:ext cx="9179640" cy="46796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50" name="PlaceHolder 2"/>
          <p:cNvSpPr>
            <a:spLocks noGrp="1"/>
          </p:cNvSpPr>
          <p:nvPr>
            <p:ph type="body"/>
          </p:nvPr>
        </p:nvSpPr>
        <p:spPr>
          <a:xfrm>
            <a:off x="360000" y="1980000"/>
            <a:ext cx="4479480" cy="4679640"/>
          </a:xfrm>
          <a:prstGeom prst="rect">
            <a:avLst/>
          </a:prstGeom>
        </p:spPr>
        <p:txBody>
          <a:bodyPr lIns="0" tIns="0" rIns="0" bIns="0">
            <a:normAutofit/>
          </a:bodyPr>
          <a:lstStyle/>
          <a:p>
            <a:endParaRPr lang="tr-TR" sz="3200" b="0" strike="noStrike" spc="-1">
              <a:latin typeface="Arial"/>
            </a:endParaRPr>
          </a:p>
        </p:txBody>
      </p:sp>
      <p:sp>
        <p:nvSpPr>
          <p:cNvPr id="51" name="PlaceHolder 3"/>
          <p:cNvSpPr>
            <a:spLocks noGrp="1"/>
          </p:cNvSpPr>
          <p:nvPr>
            <p:ph type="body"/>
          </p:nvPr>
        </p:nvSpPr>
        <p:spPr>
          <a:xfrm>
            <a:off x="5063760" y="1980000"/>
            <a:ext cx="4479480" cy="46796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3" name="PlaceHolder 1"/>
          <p:cNvSpPr>
            <a:spLocks noGrp="1"/>
          </p:cNvSpPr>
          <p:nvPr>
            <p:ph type="subTitle"/>
          </p:nvPr>
        </p:nvSpPr>
        <p:spPr>
          <a:xfrm>
            <a:off x="360000" y="360000"/>
            <a:ext cx="9359640" cy="4171680"/>
          </a:xfrm>
          <a:prstGeom prst="rect">
            <a:avLst/>
          </a:prstGeom>
        </p:spPr>
        <p:txBody>
          <a:bodyPr lIns="0" tIns="0" rIns="0" bIns="0" anchor="ctr"/>
          <a:lstStyle/>
          <a:p>
            <a:pPr algn="ctr"/>
            <a:endParaRPr lang="tr-T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55" name="PlaceHolder 2"/>
          <p:cNvSpPr>
            <a:spLocks noGrp="1"/>
          </p:cNvSpPr>
          <p:nvPr>
            <p:ph type="body"/>
          </p:nvPr>
        </p:nvSpPr>
        <p:spPr>
          <a:xfrm>
            <a:off x="360000" y="1980000"/>
            <a:ext cx="4479480" cy="2232000"/>
          </a:xfrm>
          <a:prstGeom prst="rect">
            <a:avLst/>
          </a:prstGeom>
        </p:spPr>
        <p:txBody>
          <a:bodyPr lIns="0" tIns="0" rIns="0" bIns="0">
            <a:normAutofit/>
          </a:bodyPr>
          <a:lstStyle/>
          <a:p>
            <a:endParaRPr lang="tr-TR" sz="3200" b="0" strike="noStrike" spc="-1">
              <a:latin typeface="Arial"/>
            </a:endParaRPr>
          </a:p>
        </p:txBody>
      </p:sp>
      <p:sp>
        <p:nvSpPr>
          <p:cNvPr id="56" name="PlaceHolder 3"/>
          <p:cNvSpPr>
            <a:spLocks noGrp="1"/>
          </p:cNvSpPr>
          <p:nvPr>
            <p:ph type="body"/>
          </p:nvPr>
        </p:nvSpPr>
        <p:spPr>
          <a:xfrm>
            <a:off x="5063760" y="1980000"/>
            <a:ext cx="4479480" cy="4679640"/>
          </a:xfrm>
          <a:prstGeom prst="rect">
            <a:avLst/>
          </a:prstGeom>
        </p:spPr>
        <p:txBody>
          <a:bodyPr lIns="0" tIns="0" rIns="0" bIns="0">
            <a:normAutofit/>
          </a:bodyPr>
          <a:lstStyle/>
          <a:p>
            <a:endParaRPr lang="tr-TR" sz="3200" b="0" strike="noStrike" spc="-1">
              <a:latin typeface="Arial"/>
            </a:endParaRPr>
          </a:p>
        </p:txBody>
      </p:sp>
      <p:sp>
        <p:nvSpPr>
          <p:cNvPr id="57" name="PlaceHolder 4"/>
          <p:cNvSpPr>
            <a:spLocks noGrp="1"/>
          </p:cNvSpPr>
          <p:nvPr>
            <p:ph type="body"/>
          </p:nvPr>
        </p:nvSpPr>
        <p:spPr>
          <a:xfrm>
            <a:off x="360000" y="4424400"/>
            <a:ext cx="447948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4" name="PlaceHolder 2"/>
          <p:cNvSpPr>
            <a:spLocks noGrp="1"/>
          </p:cNvSpPr>
          <p:nvPr>
            <p:ph type="subTitle"/>
          </p:nvPr>
        </p:nvSpPr>
        <p:spPr>
          <a:xfrm>
            <a:off x="360000" y="1980000"/>
            <a:ext cx="9179640" cy="4679640"/>
          </a:xfrm>
          <a:prstGeom prst="rect">
            <a:avLst/>
          </a:prstGeom>
        </p:spPr>
        <p:txBody>
          <a:bodyPr lIns="0" tIns="0" rIns="0" bIns="0" anchor="ctr"/>
          <a:lstStyle/>
          <a:p>
            <a:pPr algn="ctr"/>
            <a:endParaRPr lang="tr-T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59" name="PlaceHolder 2"/>
          <p:cNvSpPr>
            <a:spLocks noGrp="1"/>
          </p:cNvSpPr>
          <p:nvPr>
            <p:ph type="body"/>
          </p:nvPr>
        </p:nvSpPr>
        <p:spPr>
          <a:xfrm>
            <a:off x="360000" y="1980000"/>
            <a:ext cx="4479480" cy="4679640"/>
          </a:xfrm>
          <a:prstGeom prst="rect">
            <a:avLst/>
          </a:prstGeom>
        </p:spPr>
        <p:txBody>
          <a:bodyPr lIns="0" tIns="0" rIns="0" bIns="0">
            <a:normAutofit/>
          </a:bodyPr>
          <a:lstStyle/>
          <a:p>
            <a:endParaRPr lang="tr-TR" sz="3200" b="0" strike="noStrike" spc="-1">
              <a:latin typeface="Arial"/>
            </a:endParaRPr>
          </a:p>
        </p:txBody>
      </p:sp>
      <p:sp>
        <p:nvSpPr>
          <p:cNvPr id="60" name="PlaceHolder 3"/>
          <p:cNvSpPr>
            <a:spLocks noGrp="1"/>
          </p:cNvSpPr>
          <p:nvPr>
            <p:ph type="body"/>
          </p:nvPr>
        </p:nvSpPr>
        <p:spPr>
          <a:xfrm>
            <a:off x="5063760" y="1980000"/>
            <a:ext cx="4479480" cy="2232000"/>
          </a:xfrm>
          <a:prstGeom prst="rect">
            <a:avLst/>
          </a:prstGeom>
        </p:spPr>
        <p:txBody>
          <a:bodyPr lIns="0" tIns="0" rIns="0" bIns="0">
            <a:normAutofit/>
          </a:bodyPr>
          <a:lstStyle/>
          <a:p>
            <a:endParaRPr lang="tr-TR" sz="3200" b="0" strike="noStrike" spc="-1">
              <a:latin typeface="Arial"/>
            </a:endParaRPr>
          </a:p>
        </p:txBody>
      </p:sp>
      <p:sp>
        <p:nvSpPr>
          <p:cNvPr id="61" name="PlaceHolder 4"/>
          <p:cNvSpPr>
            <a:spLocks noGrp="1"/>
          </p:cNvSpPr>
          <p:nvPr>
            <p:ph type="body"/>
          </p:nvPr>
        </p:nvSpPr>
        <p:spPr>
          <a:xfrm>
            <a:off x="5063760" y="4424400"/>
            <a:ext cx="447948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63" name="PlaceHolder 2"/>
          <p:cNvSpPr>
            <a:spLocks noGrp="1"/>
          </p:cNvSpPr>
          <p:nvPr>
            <p:ph type="body"/>
          </p:nvPr>
        </p:nvSpPr>
        <p:spPr>
          <a:xfrm>
            <a:off x="360000" y="1980000"/>
            <a:ext cx="4479480" cy="2232000"/>
          </a:xfrm>
          <a:prstGeom prst="rect">
            <a:avLst/>
          </a:prstGeom>
        </p:spPr>
        <p:txBody>
          <a:bodyPr lIns="0" tIns="0" rIns="0" bIns="0">
            <a:normAutofit/>
          </a:bodyPr>
          <a:lstStyle/>
          <a:p>
            <a:endParaRPr lang="tr-TR" sz="3200" b="0" strike="noStrike" spc="-1">
              <a:latin typeface="Arial"/>
            </a:endParaRPr>
          </a:p>
        </p:txBody>
      </p:sp>
      <p:sp>
        <p:nvSpPr>
          <p:cNvPr id="64" name="PlaceHolder 3"/>
          <p:cNvSpPr>
            <a:spLocks noGrp="1"/>
          </p:cNvSpPr>
          <p:nvPr>
            <p:ph type="body"/>
          </p:nvPr>
        </p:nvSpPr>
        <p:spPr>
          <a:xfrm>
            <a:off x="5063760" y="1980000"/>
            <a:ext cx="4479480" cy="2232000"/>
          </a:xfrm>
          <a:prstGeom prst="rect">
            <a:avLst/>
          </a:prstGeom>
        </p:spPr>
        <p:txBody>
          <a:bodyPr lIns="0" tIns="0" rIns="0" bIns="0">
            <a:normAutofit/>
          </a:bodyPr>
          <a:lstStyle/>
          <a:p>
            <a:endParaRPr lang="tr-TR" sz="3200" b="0" strike="noStrike" spc="-1">
              <a:latin typeface="Arial"/>
            </a:endParaRPr>
          </a:p>
        </p:txBody>
      </p:sp>
      <p:sp>
        <p:nvSpPr>
          <p:cNvPr id="65" name="PlaceHolder 4"/>
          <p:cNvSpPr>
            <a:spLocks noGrp="1"/>
          </p:cNvSpPr>
          <p:nvPr>
            <p:ph type="body"/>
          </p:nvPr>
        </p:nvSpPr>
        <p:spPr>
          <a:xfrm>
            <a:off x="360000" y="4424400"/>
            <a:ext cx="917964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67" name="PlaceHolder 2"/>
          <p:cNvSpPr>
            <a:spLocks noGrp="1"/>
          </p:cNvSpPr>
          <p:nvPr>
            <p:ph type="body"/>
          </p:nvPr>
        </p:nvSpPr>
        <p:spPr>
          <a:xfrm>
            <a:off x="360000" y="1980000"/>
            <a:ext cx="9179640" cy="2232000"/>
          </a:xfrm>
          <a:prstGeom prst="rect">
            <a:avLst/>
          </a:prstGeom>
        </p:spPr>
        <p:txBody>
          <a:bodyPr lIns="0" tIns="0" rIns="0" bIns="0">
            <a:normAutofit/>
          </a:bodyPr>
          <a:lstStyle/>
          <a:p>
            <a:endParaRPr lang="tr-TR" sz="3200" b="0" strike="noStrike" spc="-1">
              <a:latin typeface="Arial"/>
            </a:endParaRPr>
          </a:p>
        </p:txBody>
      </p:sp>
      <p:sp>
        <p:nvSpPr>
          <p:cNvPr id="68" name="PlaceHolder 3"/>
          <p:cNvSpPr>
            <a:spLocks noGrp="1"/>
          </p:cNvSpPr>
          <p:nvPr>
            <p:ph type="body"/>
          </p:nvPr>
        </p:nvSpPr>
        <p:spPr>
          <a:xfrm>
            <a:off x="360000" y="4424400"/>
            <a:ext cx="917964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70" name="PlaceHolder 2"/>
          <p:cNvSpPr>
            <a:spLocks noGrp="1"/>
          </p:cNvSpPr>
          <p:nvPr>
            <p:ph type="body"/>
          </p:nvPr>
        </p:nvSpPr>
        <p:spPr>
          <a:xfrm>
            <a:off x="360000" y="1980000"/>
            <a:ext cx="4479480" cy="2232000"/>
          </a:xfrm>
          <a:prstGeom prst="rect">
            <a:avLst/>
          </a:prstGeom>
        </p:spPr>
        <p:txBody>
          <a:bodyPr lIns="0" tIns="0" rIns="0" bIns="0">
            <a:normAutofit/>
          </a:bodyPr>
          <a:lstStyle/>
          <a:p>
            <a:endParaRPr lang="tr-TR" sz="3200" b="0" strike="noStrike" spc="-1">
              <a:latin typeface="Arial"/>
            </a:endParaRPr>
          </a:p>
        </p:txBody>
      </p:sp>
      <p:sp>
        <p:nvSpPr>
          <p:cNvPr id="71" name="PlaceHolder 3"/>
          <p:cNvSpPr>
            <a:spLocks noGrp="1"/>
          </p:cNvSpPr>
          <p:nvPr>
            <p:ph type="body"/>
          </p:nvPr>
        </p:nvSpPr>
        <p:spPr>
          <a:xfrm>
            <a:off x="5063760" y="1980000"/>
            <a:ext cx="4479480" cy="2232000"/>
          </a:xfrm>
          <a:prstGeom prst="rect">
            <a:avLst/>
          </a:prstGeom>
        </p:spPr>
        <p:txBody>
          <a:bodyPr lIns="0" tIns="0" rIns="0" bIns="0">
            <a:normAutofit/>
          </a:bodyPr>
          <a:lstStyle/>
          <a:p>
            <a:endParaRPr lang="tr-TR" sz="3200" b="0" strike="noStrike" spc="-1">
              <a:latin typeface="Arial"/>
            </a:endParaRPr>
          </a:p>
        </p:txBody>
      </p:sp>
      <p:sp>
        <p:nvSpPr>
          <p:cNvPr id="72" name="PlaceHolder 4"/>
          <p:cNvSpPr>
            <a:spLocks noGrp="1"/>
          </p:cNvSpPr>
          <p:nvPr>
            <p:ph type="body"/>
          </p:nvPr>
        </p:nvSpPr>
        <p:spPr>
          <a:xfrm>
            <a:off x="360000" y="4424400"/>
            <a:ext cx="4479480" cy="2232000"/>
          </a:xfrm>
          <a:prstGeom prst="rect">
            <a:avLst/>
          </a:prstGeom>
        </p:spPr>
        <p:txBody>
          <a:bodyPr lIns="0" tIns="0" rIns="0" bIns="0">
            <a:normAutofit/>
          </a:bodyPr>
          <a:lstStyle/>
          <a:p>
            <a:endParaRPr lang="tr-TR" sz="3200" b="0" strike="noStrike" spc="-1">
              <a:latin typeface="Arial"/>
            </a:endParaRPr>
          </a:p>
        </p:txBody>
      </p:sp>
      <p:sp>
        <p:nvSpPr>
          <p:cNvPr id="73" name="PlaceHolder 5"/>
          <p:cNvSpPr>
            <a:spLocks noGrp="1"/>
          </p:cNvSpPr>
          <p:nvPr>
            <p:ph type="body"/>
          </p:nvPr>
        </p:nvSpPr>
        <p:spPr>
          <a:xfrm>
            <a:off x="5063760" y="4424400"/>
            <a:ext cx="447948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75" name="PlaceHolder 2"/>
          <p:cNvSpPr>
            <a:spLocks noGrp="1"/>
          </p:cNvSpPr>
          <p:nvPr>
            <p:ph type="body"/>
          </p:nvPr>
        </p:nvSpPr>
        <p:spPr>
          <a:xfrm>
            <a:off x="360000" y="1980000"/>
            <a:ext cx="2955600" cy="2232000"/>
          </a:xfrm>
          <a:prstGeom prst="rect">
            <a:avLst/>
          </a:prstGeom>
        </p:spPr>
        <p:txBody>
          <a:bodyPr lIns="0" tIns="0" rIns="0" bIns="0">
            <a:normAutofit/>
          </a:bodyPr>
          <a:lstStyle/>
          <a:p>
            <a:endParaRPr lang="tr-TR" sz="3200" b="0" strike="noStrike" spc="-1">
              <a:latin typeface="Arial"/>
            </a:endParaRPr>
          </a:p>
        </p:txBody>
      </p:sp>
      <p:sp>
        <p:nvSpPr>
          <p:cNvPr id="76" name="PlaceHolder 3"/>
          <p:cNvSpPr>
            <a:spLocks noGrp="1"/>
          </p:cNvSpPr>
          <p:nvPr>
            <p:ph type="body"/>
          </p:nvPr>
        </p:nvSpPr>
        <p:spPr>
          <a:xfrm>
            <a:off x="3463920" y="1980000"/>
            <a:ext cx="2955600" cy="2232000"/>
          </a:xfrm>
          <a:prstGeom prst="rect">
            <a:avLst/>
          </a:prstGeom>
        </p:spPr>
        <p:txBody>
          <a:bodyPr lIns="0" tIns="0" rIns="0" bIns="0">
            <a:normAutofit/>
          </a:bodyPr>
          <a:lstStyle/>
          <a:p>
            <a:endParaRPr lang="tr-TR" sz="3200" b="0" strike="noStrike" spc="-1">
              <a:latin typeface="Arial"/>
            </a:endParaRPr>
          </a:p>
        </p:txBody>
      </p:sp>
      <p:sp>
        <p:nvSpPr>
          <p:cNvPr id="77" name="PlaceHolder 4"/>
          <p:cNvSpPr>
            <a:spLocks noGrp="1"/>
          </p:cNvSpPr>
          <p:nvPr>
            <p:ph type="body"/>
          </p:nvPr>
        </p:nvSpPr>
        <p:spPr>
          <a:xfrm>
            <a:off x="6567480" y="1980000"/>
            <a:ext cx="2955600" cy="2232000"/>
          </a:xfrm>
          <a:prstGeom prst="rect">
            <a:avLst/>
          </a:prstGeom>
        </p:spPr>
        <p:txBody>
          <a:bodyPr lIns="0" tIns="0" rIns="0" bIns="0">
            <a:normAutofit/>
          </a:bodyPr>
          <a:lstStyle/>
          <a:p>
            <a:endParaRPr lang="tr-TR" sz="3200" b="0" strike="noStrike" spc="-1">
              <a:latin typeface="Arial"/>
            </a:endParaRPr>
          </a:p>
        </p:txBody>
      </p:sp>
      <p:sp>
        <p:nvSpPr>
          <p:cNvPr id="78" name="PlaceHolder 5"/>
          <p:cNvSpPr>
            <a:spLocks noGrp="1"/>
          </p:cNvSpPr>
          <p:nvPr>
            <p:ph type="body"/>
          </p:nvPr>
        </p:nvSpPr>
        <p:spPr>
          <a:xfrm>
            <a:off x="360000" y="4424400"/>
            <a:ext cx="2955600" cy="2232000"/>
          </a:xfrm>
          <a:prstGeom prst="rect">
            <a:avLst/>
          </a:prstGeom>
        </p:spPr>
        <p:txBody>
          <a:bodyPr lIns="0" tIns="0" rIns="0" bIns="0">
            <a:normAutofit/>
          </a:bodyPr>
          <a:lstStyle/>
          <a:p>
            <a:endParaRPr lang="tr-TR" sz="3200" b="0" strike="noStrike" spc="-1">
              <a:latin typeface="Arial"/>
            </a:endParaRPr>
          </a:p>
        </p:txBody>
      </p:sp>
      <p:sp>
        <p:nvSpPr>
          <p:cNvPr id="79" name="PlaceHolder 6"/>
          <p:cNvSpPr>
            <a:spLocks noGrp="1"/>
          </p:cNvSpPr>
          <p:nvPr>
            <p:ph type="body"/>
          </p:nvPr>
        </p:nvSpPr>
        <p:spPr>
          <a:xfrm>
            <a:off x="3463920" y="4424400"/>
            <a:ext cx="2955600" cy="2232000"/>
          </a:xfrm>
          <a:prstGeom prst="rect">
            <a:avLst/>
          </a:prstGeom>
        </p:spPr>
        <p:txBody>
          <a:bodyPr lIns="0" tIns="0" rIns="0" bIns="0">
            <a:normAutofit/>
          </a:bodyPr>
          <a:lstStyle/>
          <a:p>
            <a:endParaRPr lang="tr-TR" sz="3200" b="0" strike="noStrike" spc="-1">
              <a:latin typeface="Arial"/>
            </a:endParaRPr>
          </a:p>
        </p:txBody>
      </p:sp>
      <p:sp>
        <p:nvSpPr>
          <p:cNvPr id="80" name="PlaceHolder 7"/>
          <p:cNvSpPr>
            <a:spLocks noGrp="1"/>
          </p:cNvSpPr>
          <p:nvPr>
            <p:ph type="body"/>
          </p:nvPr>
        </p:nvSpPr>
        <p:spPr>
          <a:xfrm>
            <a:off x="6567480" y="4424400"/>
            <a:ext cx="295560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6" name="PlaceHolder 2"/>
          <p:cNvSpPr>
            <a:spLocks noGrp="1"/>
          </p:cNvSpPr>
          <p:nvPr>
            <p:ph type="body"/>
          </p:nvPr>
        </p:nvSpPr>
        <p:spPr>
          <a:xfrm>
            <a:off x="360000" y="1980000"/>
            <a:ext cx="9179640" cy="46796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8" name="PlaceHolder 2"/>
          <p:cNvSpPr>
            <a:spLocks noGrp="1"/>
          </p:cNvSpPr>
          <p:nvPr>
            <p:ph type="body"/>
          </p:nvPr>
        </p:nvSpPr>
        <p:spPr>
          <a:xfrm>
            <a:off x="360000" y="1980000"/>
            <a:ext cx="4479480" cy="4679640"/>
          </a:xfrm>
          <a:prstGeom prst="rect">
            <a:avLst/>
          </a:prstGeom>
        </p:spPr>
        <p:txBody>
          <a:bodyPr lIns="0" tIns="0" rIns="0" bIns="0">
            <a:normAutofit/>
          </a:bodyPr>
          <a:lstStyle/>
          <a:p>
            <a:endParaRPr lang="tr-TR" sz="3200" b="0" strike="noStrike" spc="-1">
              <a:latin typeface="Arial"/>
            </a:endParaRPr>
          </a:p>
        </p:txBody>
      </p:sp>
      <p:sp>
        <p:nvSpPr>
          <p:cNvPr id="9" name="PlaceHolder 3"/>
          <p:cNvSpPr>
            <a:spLocks noGrp="1"/>
          </p:cNvSpPr>
          <p:nvPr>
            <p:ph type="body"/>
          </p:nvPr>
        </p:nvSpPr>
        <p:spPr>
          <a:xfrm>
            <a:off x="5063760" y="1980000"/>
            <a:ext cx="4479480" cy="46796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360000" y="360000"/>
            <a:ext cx="9359640" cy="4171680"/>
          </a:xfrm>
          <a:prstGeom prst="rect">
            <a:avLst/>
          </a:prstGeom>
        </p:spPr>
        <p:txBody>
          <a:bodyPr lIns="0" tIns="0" rIns="0" bIns="0" anchor="ctr"/>
          <a:lstStyle/>
          <a:p>
            <a:pPr algn="ctr"/>
            <a:endParaRPr lang="tr-T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13" name="PlaceHolder 2"/>
          <p:cNvSpPr>
            <a:spLocks noGrp="1"/>
          </p:cNvSpPr>
          <p:nvPr>
            <p:ph type="body"/>
          </p:nvPr>
        </p:nvSpPr>
        <p:spPr>
          <a:xfrm>
            <a:off x="360000" y="1980000"/>
            <a:ext cx="4479480" cy="2232000"/>
          </a:xfrm>
          <a:prstGeom prst="rect">
            <a:avLst/>
          </a:prstGeom>
        </p:spPr>
        <p:txBody>
          <a:bodyPr lIns="0" tIns="0" rIns="0" bIns="0">
            <a:normAutofit/>
          </a:bodyPr>
          <a:lstStyle/>
          <a:p>
            <a:endParaRPr lang="tr-TR" sz="3200" b="0" strike="noStrike" spc="-1">
              <a:latin typeface="Arial"/>
            </a:endParaRPr>
          </a:p>
        </p:txBody>
      </p:sp>
      <p:sp>
        <p:nvSpPr>
          <p:cNvPr id="14" name="PlaceHolder 3"/>
          <p:cNvSpPr>
            <a:spLocks noGrp="1"/>
          </p:cNvSpPr>
          <p:nvPr>
            <p:ph type="body"/>
          </p:nvPr>
        </p:nvSpPr>
        <p:spPr>
          <a:xfrm>
            <a:off x="5063760" y="1980000"/>
            <a:ext cx="4479480" cy="4679640"/>
          </a:xfrm>
          <a:prstGeom prst="rect">
            <a:avLst/>
          </a:prstGeom>
        </p:spPr>
        <p:txBody>
          <a:bodyPr lIns="0" tIns="0" rIns="0" bIns="0">
            <a:normAutofit/>
          </a:bodyPr>
          <a:lstStyle/>
          <a:p>
            <a:endParaRPr lang="tr-TR" sz="3200" b="0" strike="noStrike" spc="-1">
              <a:latin typeface="Arial"/>
            </a:endParaRPr>
          </a:p>
        </p:txBody>
      </p:sp>
      <p:sp>
        <p:nvSpPr>
          <p:cNvPr id="15" name="PlaceHolder 4"/>
          <p:cNvSpPr>
            <a:spLocks noGrp="1"/>
          </p:cNvSpPr>
          <p:nvPr>
            <p:ph type="body"/>
          </p:nvPr>
        </p:nvSpPr>
        <p:spPr>
          <a:xfrm>
            <a:off x="360000" y="4424400"/>
            <a:ext cx="447948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17" name="PlaceHolder 2"/>
          <p:cNvSpPr>
            <a:spLocks noGrp="1"/>
          </p:cNvSpPr>
          <p:nvPr>
            <p:ph type="body"/>
          </p:nvPr>
        </p:nvSpPr>
        <p:spPr>
          <a:xfrm>
            <a:off x="360000" y="1980000"/>
            <a:ext cx="4479480" cy="4679640"/>
          </a:xfrm>
          <a:prstGeom prst="rect">
            <a:avLst/>
          </a:prstGeom>
        </p:spPr>
        <p:txBody>
          <a:bodyPr lIns="0" tIns="0" rIns="0" bIns="0">
            <a:normAutofit/>
          </a:bodyPr>
          <a:lstStyle/>
          <a:p>
            <a:endParaRPr lang="tr-TR" sz="3200" b="0" strike="noStrike" spc="-1">
              <a:latin typeface="Arial"/>
            </a:endParaRPr>
          </a:p>
        </p:txBody>
      </p:sp>
      <p:sp>
        <p:nvSpPr>
          <p:cNvPr id="18" name="PlaceHolder 3"/>
          <p:cNvSpPr>
            <a:spLocks noGrp="1"/>
          </p:cNvSpPr>
          <p:nvPr>
            <p:ph type="body"/>
          </p:nvPr>
        </p:nvSpPr>
        <p:spPr>
          <a:xfrm>
            <a:off x="5063760" y="1980000"/>
            <a:ext cx="4479480" cy="2232000"/>
          </a:xfrm>
          <a:prstGeom prst="rect">
            <a:avLst/>
          </a:prstGeom>
        </p:spPr>
        <p:txBody>
          <a:bodyPr lIns="0" tIns="0" rIns="0" bIns="0">
            <a:normAutofit/>
          </a:bodyPr>
          <a:lstStyle/>
          <a:p>
            <a:endParaRPr lang="tr-TR" sz="3200" b="0" strike="noStrike" spc="-1">
              <a:latin typeface="Arial"/>
            </a:endParaRPr>
          </a:p>
        </p:txBody>
      </p:sp>
      <p:sp>
        <p:nvSpPr>
          <p:cNvPr id="19" name="PlaceHolder 4"/>
          <p:cNvSpPr>
            <a:spLocks noGrp="1"/>
          </p:cNvSpPr>
          <p:nvPr>
            <p:ph type="body"/>
          </p:nvPr>
        </p:nvSpPr>
        <p:spPr>
          <a:xfrm>
            <a:off x="5063760" y="4424400"/>
            <a:ext cx="447948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360000" y="360000"/>
            <a:ext cx="9359640" cy="899640"/>
          </a:xfrm>
          <a:prstGeom prst="rect">
            <a:avLst/>
          </a:prstGeom>
        </p:spPr>
        <p:txBody>
          <a:bodyPr lIns="0" tIns="0" rIns="0" bIns="0" anchor="ctr"/>
          <a:lstStyle/>
          <a:p>
            <a:pPr algn="ctr"/>
            <a:endParaRPr lang="tr-TR" sz="4400" b="0" strike="noStrike" spc="-1">
              <a:latin typeface="Arial"/>
            </a:endParaRPr>
          </a:p>
        </p:txBody>
      </p:sp>
      <p:sp>
        <p:nvSpPr>
          <p:cNvPr id="21" name="PlaceHolder 2"/>
          <p:cNvSpPr>
            <a:spLocks noGrp="1"/>
          </p:cNvSpPr>
          <p:nvPr>
            <p:ph type="body"/>
          </p:nvPr>
        </p:nvSpPr>
        <p:spPr>
          <a:xfrm>
            <a:off x="360000" y="1980000"/>
            <a:ext cx="4479480" cy="2232000"/>
          </a:xfrm>
          <a:prstGeom prst="rect">
            <a:avLst/>
          </a:prstGeom>
        </p:spPr>
        <p:txBody>
          <a:bodyPr lIns="0" tIns="0" rIns="0" bIns="0">
            <a:normAutofit/>
          </a:bodyPr>
          <a:lstStyle/>
          <a:p>
            <a:endParaRPr lang="tr-TR" sz="3200" b="0" strike="noStrike" spc="-1">
              <a:latin typeface="Arial"/>
            </a:endParaRPr>
          </a:p>
        </p:txBody>
      </p:sp>
      <p:sp>
        <p:nvSpPr>
          <p:cNvPr id="22" name="PlaceHolder 3"/>
          <p:cNvSpPr>
            <a:spLocks noGrp="1"/>
          </p:cNvSpPr>
          <p:nvPr>
            <p:ph type="body"/>
          </p:nvPr>
        </p:nvSpPr>
        <p:spPr>
          <a:xfrm>
            <a:off x="5063760" y="1980000"/>
            <a:ext cx="4479480" cy="2232000"/>
          </a:xfrm>
          <a:prstGeom prst="rect">
            <a:avLst/>
          </a:prstGeom>
        </p:spPr>
        <p:txBody>
          <a:bodyPr lIns="0" tIns="0" rIns="0" bIns="0">
            <a:normAutofit/>
          </a:bodyPr>
          <a:lstStyle/>
          <a:p>
            <a:endParaRPr lang="tr-TR" sz="3200" b="0" strike="noStrike" spc="-1">
              <a:latin typeface="Arial"/>
            </a:endParaRPr>
          </a:p>
        </p:txBody>
      </p:sp>
      <p:sp>
        <p:nvSpPr>
          <p:cNvPr id="23" name="PlaceHolder 4"/>
          <p:cNvSpPr>
            <a:spLocks noGrp="1"/>
          </p:cNvSpPr>
          <p:nvPr>
            <p:ph type="body"/>
          </p:nvPr>
        </p:nvSpPr>
        <p:spPr>
          <a:xfrm>
            <a:off x="360000" y="4424400"/>
            <a:ext cx="9179640" cy="223200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ustomShape 1"/>
          <p:cNvSpPr/>
          <p:nvPr/>
        </p:nvSpPr>
        <p:spPr>
          <a:xfrm>
            <a:off x="0" y="3150000"/>
            <a:ext cx="9719640" cy="1259640"/>
          </a:xfrm>
          <a:prstGeom prst="rect">
            <a:avLst/>
          </a:prstGeom>
          <a:solidFill>
            <a:srgbClr val="E74C3C"/>
          </a:solidFill>
          <a:ln>
            <a:noFill/>
          </a:ln>
        </p:spPr>
        <p:style>
          <a:lnRef idx="0">
            <a:scrgbClr r="0" g="0" b="0"/>
          </a:lnRef>
          <a:fillRef idx="0">
            <a:scrgbClr r="0" g="0" b="0"/>
          </a:fillRef>
          <a:effectRef idx="0">
            <a:scrgbClr r="0" g="0" b="0"/>
          </a:effectRef>
          <a:fontRef idx="minor"/>
        </p:style>
      </p:sp>
      <p:sp>
        <p:nvSpPr>
          <p:cNvPr id="4" name="PlaceHolder 2"/>
          <p:cNvSpPr>
            <a:spLocks noGrp="1"/>
          </p:cNvSpPr>
          <p:nvPr>
            <p:ph type="title"/>
          </p:nvPr>
        </p:nvSpPr>
        <p:spPr>
          <a:xfrm>
            <a:off x="360000" y="360000"/>
            <a:ext cx="9359640" cy="899640"/>
          </a:xfrm>
          <a:prstGeom prst="rect">
            <a:avLst/>
          </a:prstGeom>
        </p:spPr>
        <p:txBody>
          <a:bodyPr lIns="0" tIns="0" rIns="0" bIns="0" anchor="b"/>
          <a:lstStyle/>
          <a:p>
            <a:r>
              <a:rPr lang="tr-TR" sz="1800" b="0" strike="noStrike" spc="-1">
                <a:latin typeface="Arial"/>
              </a:rPr>
              <a:t>Ana başlık metnini düzenlemek için tıklayın</a:t>
            </a:r>
          </a:p>
        </p:txBody>
      </p:sp>
      <p:sp>
        <p:nvSpPr>
          <p:cNvPr id="2" name="PlaceHolder 3"/>
          <p:cNvSpPr>
            <a:spLocks noGrp="1"/>
          </p:cNvSpPr>
          <p:nvPr>
            <p:ph type="body"/>
          </p:nvPr>
        </p:nvSpPr>
        <p:spPr>
          <a:xfrm>
            <a:off x="504000" y="1768680"/>
            <a:ext cx="9072000" cy="43840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3200" b="0" strike="noStrike" spc="-1">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2800" b="0" strike="noStrike" spc="-1">
                <a:latin typeface="Arial"/>
              </a:rPr>
              <a:t>İkinci Anahat Düzeyi</a:t>
            </a:r>
          </a:p>
          <a:p>
            <a:pPr marL="1296000" lvl="2" indent="-288000">
              <a:spcBef>
                <a:spcPts val="850"/>
              </a:spcBef>
              <a:buClr>
                <a:srgbClr val="000000"/>
              </a:buClr>
              <a:buSzPct val="45000"/>
              <a:buFont typeface="Wingdings" charset="2"/>
              <a:buChar char=""/>
            </a:pPr>
            <a:r>
              <a:rPr lang="tr-TR" sz="2400" b="0" strike="noStrike" spc="-1">
                <a:latin typeface="Arial"/>
              </a:rPr>
              <a:t>Üçüncü Anahat Düzeyi</a:t>
            </a:r>
          </a:p>
          <a:p>
            <a:pPr marL="1728000" lvl="3" indent="-216000">
              <a:spcBef>
                <a:spcPts val="567"/>
              </a:spcBef>
              <a:buClr>
                <a:srgbClr val="000000"/>
              </a:buClr>
              <a:buSzPct val="75000"/>
              <a:buFont typeface="Symbol" charset="2"/>
              <a:buChar char=""/>
            </a:pPr>
            <a:r>
              <a:rPr lang="tr-TR" sz="2000" b="0" strike="noStrike" spc="-1">
                <a:latin typeface="Arial"/>
              </a:rPr>
              <a:t>Dördüncü Anahat Düzeyi</a:t>
            </a:r>
          </a:p>
          <a:p>
            <a:pPr marL="2160000" lvl="4" indent="-216000">
              <a:spcBef>
                <a:spcPts val="283"/>
              </a:spcBef>
              <a:buClr>
                <a:srgbClr val="000000"/>
              </a:buClr>
              <a:buSzPct val="45000"/>
              <a:buFont typeface="Wingdings" charset="2"/>
              <a:buChar char=""/>
            </a:pPr>
            <a:r>
              <a:rPr lang="tr-TR" sz="2000" b="0" strike="noStrike" spc="-1">
                <a:latin typeface="Arial"/>
              </a:rPr>
              <a:t>Beşinci Anahat Düzeyi</a:t>
            </a:r>
          </a:p>
          <a:p>
            <a:pPr marL="2592000" lvl="5" indent="-216000">
              <a:spcBef>
                <a:spcPts val="283"/>
              </a:spcBef>
              <a:buClr>
                <a:srgbClr val="000000"/>
              </a:buClr>
              <a:buSzPct val="45000"/>
              <a:buFont typeface="Wingdings" charset="2"/>
              <a:buChar char=""/>
            </a:pPr>
            <a:r>
              <a:rPr lang="tr-TR" sz="2000" b="0" strike="noStrike" spc="-1">
                <a:latin typeface="Arial"/>
              </a:rPr>
              <a:t>Altıncı Anahat Düzeyi</a:t>
            </a:r>
          </a:p>
          <a:p>
            <a:pPr marL="3024000" lvl="6" indent="-216000">
              <a:spcBef>
                <a:spcPts val="283"/>
              </a:spcBef>
              <a:buClr>
                <a:srgbClr val="000000"/>
              </a:buClr>
              <a:buSzPct val="45000"/>
              <a:buFont typeface="Wingdings" charset="2"/>
              <a:buChar char=""/>
            </a:pPr>
            <a:r>
              <a:rPr lang="tr-TR" sz="2000" b="0" strike="noStrike" spc="-1">
                <a:latin typeface="Arial"/>
              </a:rPr>
              <a:t>Yedinci Anahat Düzeyi</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9" name="CustomShape 1"/>
          <p:cNvSpPr/>
          <p:nvPr/>
        </p:nvSpPr>
        <p:spPr>
          <a:xfrm>
            <a:off x="0" y="180000"/>
            <a:ext cx="9719640" cy="1259640"/>
          </a:xfrm>
          <a:prstGeom prst="rect">
            <a:avLst/>
          </a:prstGeom>
          <a:solidFill>
            <a:srgbClr val="E74C3C"/>
          </a:solidFill>
          <a:ln w="72000">
            <a:noFill/>
          </a:ln>
        </p:spPr>
        <p:style>
          <a:lnRef idx="0">
            <a:scrgbClr r="0" g="0" b="0"/>
          </a:lnRef>
          <a:fillRef idx="0">
            <a:scrgbClr r="0" g="0" b="0"/>
          </a:fillRef>
          <a:effectRef idx="0">
            <a:scrgbClr r="0" g="0" b="0"/>
          </a:effectRef>
          <a:fontRef idx="minor"/>
        </p:style>
      </p:sp>
      <p:sp>
        <p:nvSpPr>
          <p:cNvPr id="40" name="CustomShape 2"/>
          <p:cNvSpPr/>
          <p:nvPr/>
        </p:nvSpPr>
        <p:spPr>
          <a:xfrm>
            <a:off x="7560000" y="6840000"/>
            <a:ext cx="2519640" cy="539640"/>
          </a:xfrm>
          <a:prstGeom prst="rect">
            <a:avLst/>
          </a:prstGeom>
          <a:solidFill>
            <a:srgbClr val="E74C3C"/>
          </a:solidFill>
          <a:ln w="72000">
            <a:noFill/>
          </a:ln>
        </p:spPr>
        <p:style>
          <a:lnRef idx="0">
            <a:scrgbClr r="0" g="0" b="0"/>
          </a:lnRef>
          <a:fillRef idx="0">
            <a:scrgbClr r="0" g="0" b="0"/>
          </a:fillRef>
          <a:effectRef idx="0">
            <a:scrgbClr r="0" g="0" b="0"/>
          </a:effectRef>
          <a:fontRef idx="minor"/>
        </p:style>
      </p:sp>
      <p:sp>
        <p:nvSpPr>
          <p:cNvPr id="41" name="CustomShape 3"/>
          <p:cNvSpPr/>
          <p:nvPr/>
        </p:nvSpPr>
        <p:spPr>
          <a:xfrm>
            <a:off x="900000" y="6840000"/>
            <a:ext cx="6479640" cy="539640"/>
          </a:xfrm>
          <a:prstGeom prst="rect">
            <a:avLst/>
          </a:prstGeom>
          <a:solidFill>
            <a:srgbClr val="BDC3C7"/>
          </a:solidFill>
          <a:ln w="72000">
            <a:noFill/>
          </a:ln>
        </p:spPr>
        <p:style>
          <a:lnRef idx="0">
            <a:scrgbClr r="0" g="0" b="0"/>
          </a:lnRef>
          <a:fillRef idx="0">
            <a:scrgbClr r="0" g="0" b="0"/>
          </a:fillRef>
          <a:effectRef idx="0">
            <a:scrgbClr r="0" g="0" b="0"/>
          </a:effectRef>
          <a:fontRef idx="minor"/>
        </p:style>
      </p:sp>
      <p:sp>
        <p:nvSpPr>
          <p:cNvPr id="42" name="CustomShape 4"/>
          <p:cNvSpPr/>
          <p:nvPr/>
        </p:nvSpPr>
        <p:spPr>
          <a:xfrm>
            <a:off x="180000" y="6840000"/>
            <a:ext cx="539640" cy="539640"/>
          </a:xfrm>
          <a:prstGeom prst="rect">
            <a:avLst/>
          </a:prstGeom>
          <a:noFill/>
          <a:ln w="72000">
            <a:noFill/>
          </a:ln>
        </p:spPr>
        <p:style>
          <a:lnRef idx="0">
            <a:scrgbClr r="0" g="0" b="0"/>
          </a:lnRef>
          <a:fillRef idx="0">
            <a:scrgbClr r="0" g="0" b="0"/>
          </a:fillRef>
          <a:effectRef idx="0">
            <a:scrgbClr r="0" g="0" b="0"/>
          </a:effectRef>
          <a:fontRef idx="minor"/>
        </p:style>
      </p:sp>
      <p:sp>
        <p:nvSpPr>
          <p:cNvPr id="43" name="PlaceHolder 5"/>
          <p:cNvSpPr>
            <a:spLocks noGrp="1"/>
          </p:cNvSpPr>
          <p:nvPr>
            <p:ph type="title"/>
          </p:nvPr>
        </p:nvSpPr>
        <p:spPr>
          <a:xfrm>
            <a:off x="360000" y="360000"/>
            <a:ext cx="9359640" cy="899640"/>
          </a:xfrm>
          <a:prstGeom prst="rect">
            <a:avLst/>
          </a:prstGeom>
        </p:spPr>
        <p:txBody>
          <a:bodyPr lIns="0" tIns="0" rIns="0" bIns="0" anchor="b"/>
          <a:lstStyle/>
          <a:p>
            <a:r>
              <a:rPr lang="tr-TR" sz="1800" b="0" strike="noStrike" spc="-1">
                <a:latin typeface="Arial"/>
              </a:rPr>
              <a:t>Ana başlık metnini düzenlemek için tıklayın</a:t>
            </a:r>
          </a:p>
        </p:txBody>
      </p:sp>
      <p:sp>
        <p:nvSpPr>
          <p:cNvPr id="44" name="PlaceHolder 6"/>
          <p:cNvSpPr>
            <a:spLocks noGrp="1"/>
          </p:cNvSpPr>
          <p:nvPr>
            <p:ph type="body"/>
          </p:nvPr>
        </p:nvSpPr>
        <p:spPr>
          <a:xfrm>
            <a:off x="360000" y="1980000"/>
            <a:ext cx="9179640" cy="467964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1800" b="0" strike="noStrike" spc="-1">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strike="noStrike" spc="-1">
                <a:latin typeface="Arial"/>
              </a:rPr>
              <a:t>İkinci Anahat Düzeyi</a:t>
            </a:r>
          </a:p>
          <a:p>
            <a:pPr marL="1296000" lvl="2" indent="-288000">
              <a:spcBef>
                <a:spcPts val="850"/>
              </a:spcBef>
              <a:buClr>
                <a:srgbClr val="000000"/>
              </a:buClr>
              <a:buSzPct val="45000"/>
              <a:buFont typeface="Wingdings" charset="2"/>
              <a:buChar char=""/>
            </a:pPr>
            <a:r>
              <a:rPr lang="tr-TR" sz="1800" b="0" strike="noStrike" spc="-1">
                <a:latin typeface="Arial"/>
              </a:rPr>
              <a:t>Üçüncü Anahat Düzeyi</a:t>
            </a:r>
          </a:p>
          <a:p>
            <a:pPr marL="1728000" lvl="3" indent="-216000">
              <a:spcBef>
                <a:spcPts val="567"/>
              </a:spcBef>
              <a:buClr>
                <a:srgbClr val="000000"/>
              </a:buClr>
              <a:buSzPct val="75000"/>
              <a:buFont typeface="Symbol" charset="2"/>
              <a:buChar char=""/>
            </a:pPr>
            <a:r>
              <a:rPr lang="tr-TR" sz="1800" b="0" strike="noStrike" spc="-1">
                <a:latin typeface="Arial"/>
              </a:rPr>
              <a:t>Dördüncü Anahat Düzeyi</a:t>
            </a:r>
          </a:p>
          <a:p>
            <a:pPr marL="2160000" lvl="4" indent="-216000">
              <a:spcBef>
                <a:spcPts val="283"/>
              </a:spcBef>
              <a:buClr>
                <a:srgbClr val="000000"/>
              </a:buClr>
              <a:buSzPct val="45000"/>
              <a:buFont typeface="Wingdings" charset="2"/>
              <a:buChar char=""/>
            </a:pPr>
            <a:r>
              <a:rPr lang="tr-TR" sz="1800" b="0" strike="noStrike" spc="-1">
                <a:latin typeface="Arial"/>
              </a:rPr>
              <a:t>Beşinci Anahat Düzeyi</a:t>
            </a:r>
          </a:p>
          <a:p>
            <a:pPr marL="2592000" lvl="5" indent="-216000">
              <a:spcBef>
                <a:spcPts val="283"/>
              </a:spcBef>
              <a:buClr>
                <a:srgbClr val="000000"/>
              </a:buClr>
              <a:buSzPct val="45000"/>
              <a:buFont typeface="Wingdings" charset="2"/>
              <a:buChar char=""/>
            </a:pPr>
            <a:r>
              <a:rPr lang="tr-TR" sz="1800" b="0" strike="noStrike" spc="-1">
                <a:latin typeface="Arial"/>
              </a:rPr>
              <a:t>Altıncı Anahat Düzeyi</a:t>
            </a:r>
          </a:p>
          <a:p>
            <a:pPr marL="3024000" lvl="6" indent="-216000">
              <a:spcBef>
                <a:spcPts val="283"/>
              </a:spcBef>
              <a:buClr>
                <a:srgbClr val="000000"/>
              </a:buClr>
              <a:buSzPct val="45000"/>
              <a:buFont typeface="Wingdings" charset="2"/>
              <a:buChar char=""/>
            </a:pPr>
            <a:r>
              <a:rPr lang="tr-TR" sz="1800" b="0" strike="noStrike" spc="-1">
                <a:latin typeface="Arial"/>
              </a:rPr>
              <a:t>Yedinci Anahat Düzeyi</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p:nvPr/>
        </p:nvSpPr>
        <p:spPr>
          <a:xfrm>
            <a:off x="360000" y="333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nSpc>
                <a:spcPct val="100000"/>
              </a:lnSpc>
            </a:pPr>
            <a:r>
              <a:rPr lang="tr-TR" sz="3200" b="1" strike="noStrike" spc="-1">
                <a:solidFill>
                  <a:srgbClr val="FFFFFF"/>
                </a:solidFill>
                <a:latin typeface="Source Sans Pro Black"/>
              </a:rPr>
              <a:t>“Ki” Bağlacının ve Ekinin Yazımı</a:t>
            </a:r>
            <a:endParaRPr lang="tr-TR" sz="3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8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nSpc>
                <a:spcPct val="100000"/>
              </a:lnSpc>
            </a:pPr>
            <a:r>
              <a:rPr lang="tr-TR" sz="3200" b="1" strike="noStrike" spc="-1">
                <a:solidFill>
                  <a:srgbClr val="FFFFFF"/>
                </a:solidFill>
                <a:latin typeface="Source Sans Pro Black"/>
              </a:rPr>
              <a:t>			İZLEDİĞİNİZ İÇİN TEŞEKKÜR EDERİM</a:t>
            </a:r>
            <a:endParaRPr lang="tr-TR" sz="3200" b="0" strike="noStrike" spc="-1">
              <a:latin typeface="Arial"/>
            </a:endParaRPr>
          </a:p>
        </p:txBody>
      </p:sp>
      <p:sp>
        <p:nvSpPr>
          <p:cNvPr id="99"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sp>
      <p:pic>
        <p:nvPicPr>
          <p:cNvPr id="100" name="Resim 99"/>
          <p:cNvPicPr/>
          <p:nvPr/>
        </p:nvPicPr>
        <p:blipFill>
          <a:blip r:embed="rId2"/>
          <a:stretch/>
        </p:blipFill>
        <p:spPr>
          <a:xfrm>
            <a:off x="2016000" y="216000"/>
            <a:ext cx="6048000" cy="7056000"/>
          </a:xfrm>
          <a:prstGeom prst="rect">
            <a:avLst/>
          </a:prstGeom>
          <a:ln>
            <a:noFill/>
          </a:ln>
        </p:spPr>
      </p:pic>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nSpc>
                <a:spcPct val="100000"/>
              </a:lnSpc>
            </a:pPr>
            <a:r>
              <a:rPr lang="tr-TR" sz="3200" b="1" strike="noStrike" spc="-1">
                <a:solidFill>
                  <a:srgbClr val="FFFFFF"/>
                </a:solidFill>
                <a:latin typeface="Source Sans Pro Black"/>
              </a:rPr>
              <a:t>1. Sözcükleri, cümleleri birbirine bağlayan ki bağlacı bağımsız bir sözcüktür ve ayrı yazılır:</a:t>
            </a:r>
            <a:endParaRPr lang="tr-TR" sz="3200" b="0" strike="noStrike" spc="-1">
              <a:latin typeface="Arial"/>
            </a:endParaRPr>
          </a:p>
        </p:txBody>
      </p:sp>
      <p:sp>
        <p:nvSpPr>
          <p:cNvPr id="83"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Aft>
                <a:spcPts val="1142"/>
              </a:spcAft>
            </a:pPr>
            <a:r>
              <a:rPr lang="tr-TR" sz="2600" b="1" strike="noStrike" spc="-1">
                <a:solidFill>
                  <a:srgbClr val="CE181E"/>
                </a:solidFill>
                <a:latin typeface="Source Sans Pro Semibold"/>
              </a:rPr>
              <a:t>Örnek</a:t>
            </a:r>
            <a:r>
              <a:rPr lang="tr-TR" sz="2600" b="1" strike="noStrike" spc="-1">
                <a:solidFill>
                  <a:srgbClr val="1C1C1C"/>
                </a:solidFill>
                <a:latin typeface="Source Sans Pro Semibold"/>
              </a:rPr>
              <a:t>: İsledim ki o konu da dile getirilsin.</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Hava o kadar güzeldi ki kendimi hemen sokağa atlım.</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Nasreddin Hoca, bir de bakmış ki arkasında kimse kalmamış.</a:t>
            </a:r>
            <a:endParaRPr lang="tr-TR" sz="2600" b="0" strike="noStrike" spc="-1">
              <a:latin typeface="Arial"/>
            </a:endParaRPr>
          </a:p>
          <a:p>
            <a:pPr>
              <a:lnSpc>
                <a:spcPct val="100000"/>
              </a:lnSpc>
              <a:spcAft>
                <a:spcPts val="1142"/>
              </a:spcAft>
            </a:pPr>
            <a:r>
              <a:rPr lang="tr-TR" sz="2600" b="1" strike="noStrike" spc="-1">
                <a:solidFill>
                  <a:srgbClr val="CE181E"/>
                </a:solidFill>
                <a:latin typeface="Source Sans Pro Semibold"/>
              </a:rPr>
              <a:t>Örnek</a:t>
            </a:r>
            <a:r>
              <a:rPr lang="tr-TR" sz="2600" b="1" strike="noStrike" spc="-1">
                <a:solidFill>
                  <a:srgbClr val="1C1C1C"/>
                </a:solidFill>
                <a:latin typeface="Source Sans Pro Semibold"/>
              </a:rPr>
              <a:t>: Geçmiş zaman olur ki,</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Hayali cihan değer.</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Bir an acı duyar insan belki</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Sevmişse biraz eğer (Necip Celal Andel).</a:t>
            </a:r>
            <a:endParaRPr lang="tr-TR" sz="26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8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nSpc>
                <a:spcPct val="100000"/>
              </a:lnSpc>
            </a:pPr>
            <a:r>
              <a:rPr lang="tr-TR" sz="3200" b="1" strike="noStrike" spc="-1">
                <a:solidFill>
                  <a:srgbClr val="FFFFFF"/>
                </a:solidFill>
                <a:latin typeface="Source Sans Pro Black"/>
              </a:rPr>
              <a:t>2. Ki bağlacı, birkaç örnekte kalıplaşmış olduğu için bitişik yazılır:</a:t>
            </a:r>
            <a:endParaRPr lang="tr-TR" sz="3200" b="0" strike="noStrike" spc="-1">
              <a:latin typeface="Arial"/>
            </a:endParaRPr>
          </a:p>
        </p:txBody>
      </p:sp>
      <p:sp>
        <p:nvSpPr>
          <p:cNvPr id="85"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Aft>
                <a:spcPts val="1142"/>
              </a:spcAft>
            </a:pPr>
            <a:r>
              <a:rPr lang="tr-TR" sz="2600" b="1" strike="noStrike" spc="-1">
                <a:solidFill>
                  <a:srgbClr val="1C1C1C"/>
                </a:solidFill>
                <a:latin typeface="Source Sans Pro Semibold"/>
              </a:rPr>
              <a:t>Örnek: belki, çünkü, halbuki, madem-ki, meğerki, oysaki, sanki. Bu örneklerden çünkü sözünde ek aynı zamanda düzlük-yuvarlaklık uyumuna da girmiştir.</a:t>
            </a:r>
            <a:endParaRPr lang="tr-TR" sz="26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8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nodeType="clickEffect">
                                  <p:stCondLst>
                                    <p:cond delay="0"/>
                                  </p:stCondLst>
                                  <p:childTnLst>
                                    <p:set>
                                      <p:cBhvr>
                                        <p:cTn id="10" dur="1" fill="hold">
                                          <p:stCondLst>
                                            <p:cond delay="0"/>
                                          </p:stCondLst>
                                        </p:cTn>
                                        <p:tgtEl>
                                          <p:spTgt spid="85">
                                            <p:txEl>
                                              <p:pRg st="0" end="0"/>
                                            </p:txEl>
                                          </p:spTgt>
                                        </p:tgtEl>
                                        <p:attrNameLst>
                                          <p:attrName>style.visibility</p:attrName>
                                        </p:attrNameLst>
                                      </p:cBhvr>
                                      <p:to>
                                        <p:strVal val="visible"/>
                                      </p:to>
                                    </p:set>
                                    <p:animEffect transition="in" filter="diamond(in)">
                                      <p:cBhvr additive="repl">
                                        <p:cTn id="11" dur="2000"/>
                                        <p:tgtEl>
                                          <p:spTgt spid="8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nSpc>
                <a:spcPct val="100000"/>
              </a:lnSpc>
            </a:pPr>
            <a:r>
              <a:rPr lang="tr-TR" sz="3200" b="1" strike="noStrike" spc="-1">
                <a:solidFill>
                  <a:srgbClr val="FFFFFF"/>
                </a:solidFill>
                <a:latin typeface="Source Sans Pro Black"/>
              </a:rPr>
              <a:t>3. Şüphe ve pekiştirme göreviyle kullanılan ki bağlacı da ayrı yazılır:</a:t>
            </a:r>
            <a:endParaRPr lang="tr-TR" sz="3200" b="0" strike="noStrike" spc="-1">
              <a:latin typeface="Arial"/>
            </a:endParaRPr>
          </a:p>
        </p:txBody>
      </p:sp>
      <p:sp>
        <p:nvSpPr>
          <p:cNvPr id="87"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Aft>
                <a:spcPts val="1142"/>
              </a:spcAft>
            </a:pPr>
            <a:r>
              <a:rPr lang="tr-TR" sz="3600" b="1" strike="noStrike" spc="-1">
                <a:solidFill>
                  <a:srgbClr val="CE181E"/>
                </a:solidFill>
                <a:latin typeface="Source Sans Pro Semibold"/>
              </a:rPr>
              <a:t>Örnek</a:t>
            </a:r>
            <a:r>
              <a:rPr lang="tr-TR" sz="3600" b="1" strike="noStrike" spc="-1">
                <a:solidFill>
                  <a:srgbClr val="1C1C1C"/>
                </a:solidFill>
                <a:latin typeface="Source Sans Pro Semibold"/>
              </a:rPr>
              <a:t>: Babam geldi mi ki? Başbakan konuşacak mı ki?</a:t>
            </a:r>
            <a:endParaRPr lang="tr-TR" sz="36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gn="just">
              <a:lnSpc>
                <a:spcPct val="100000"/>
              </a:lnSpc>
            </a:pPr>
            <a:r>
              <a:rPr lang="tr-TR" sz="6000" b="1" strike="noStrike" spc="-1">
                <a:solidFill>
                  <a:srgbClr val="FFFFFF"/>
                </a:solidFill>
                <a:latin typeface="Source Sans Pro Black"/>
              </a:rPr>
              <a:t>Dikkat!</a:t>
            </a:r>
            <a:endParaRPr lang="tr-TR" sz="6000" b="0" strike="noStrike" spc="-1">
              <a:latin typeface="Arial"/>
            </a:endParaRPr>
          </a:p>
        </p:txBody>
      </p:sp>
      <p:sp>
        <p:nvSpPr>
          <p:cNvPr id="89"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Aft>
                <a:spcPts val="1142"/>
              </a:spcAft>
            </a:pPr>
            <a:r>
              <a:rPr lang="tr-TR" sz="4400" b="1" strike="noStrike" spc="-1">
                <a:solidFill>
                  <a:srgbClr val="1C1C1C"/>
                </a:solidFill>
                <a:latin typeface="Source Sans Pro Semibold"/>
              </a:rPr>
              <a:t>Ki bağlacı aitlik eki -ki ile karıştırılmamalıdır:</a:t>
            </a:r>
            <a:endParaRPr lang="tr-TR" sz="4400" b="0" strike="noStrike" spc="-1">
              <a:latin typeface="Arial"/>
            </a:endParaRPr>
          </a:p>
          <a:p>
            <a:pPr>
              <a:lnSpc>
                <a:spcPct val="100000"/>
              </a:lnSpc>
              <a:spcAft>
                <a:spcPts val="1142"/>
              </a:spcAft>
            </a:pPr>
            <a:r>
              <a:rPr lang="tr-TR" sz="4400" b="1" strike="noStrike" spc="-1">
                <a:solidFill>
                  <a:srgbClr val="CE181E"/>
                </a:solidFill>
                <a:latin typeface="Source Sans Pro Semibold"/>
              </a:rPr>
              <a:t>Örnek</a:t>
            </a:r>
            <a:r>
              <a:rPr lang="tr-TR" sz="4400" b="1" strike="noStrike" spc="-1">
                <a:solidFill>
                  <a:srgbClr val="1C1C1C"/>
                </a:solidFill>
                <a:latin typeface="Source Sans Pro Semibold"/>
              </a:rPr>
              <a:t>: önceki yıl, okuldaki toplantı, benimki…</a:t>
            </a:r>
            <a:endParaRPr lang="tr-TR" sz="44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8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nSpc>
                <a:spcPct val="100000"/>
              </a:lnSpc>
            </a:pPr>
            <a:r>
              <a:rPr lang="tr-TR" sz="2600" b="1" strike="noStrike" spc="-1">
                <a:solidFill>
                  <a:srgbClr val="FFFFFF"/>
                </a:solidFill>
                <a:latin typeface="Source Sans Pro Black"/>
              </a:rPr>
              <a:t>4. Aşağıda bu bağlacın ve iki ekin birbirinden ayırt edilmesi için dikkat edilmesi gereken noktalar da verilmiştir.</a:t>
            </a:r>
            <a:endParaRPr lang="tr-TR" sz="2600" b="0" strike="noStrike" spc="-1">
              <a:latin typeface="Arial"/>
            </a:endParaRPr>
          </a:p>
        </p:txBody>
      </p:sp>
      <p:sp>
        <p:nvSpPr>
          <p:cNvPr id="91"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Aft>
                <a:spcPts val="1142"/>
              </a:spcAft>
            </a:pPr>
            <a:r>
              <a:rPr lang="tr-TR" sz="2600" b="1" strike="noStrike" spc="-1">
                <a:solidFill>
                  <a:srgbClr val="CE181E"/>
                </a:solidFill>
                <a:latin typeface="Source Sans Pro Semibold"/>
              </a:rPr>
              <a:t>a.</a:t>
            </a:r>
            <a:r>
              <a:rPr lang="tr-TR" sz="2600" b="1" strike="noStrike" spc="-1">
                <a:solidFill>
                  <a:srgbClr val="1C1C1C"/>
                </a:solidFill>
                <a:latin typeface="Source Sans Pro Semibold"/>
              </a:rPr>
              <a:t> “ki” Bağlacı: Sadece “ki” biçimi vardır. Kendinden önceki ve sonraki kelimelerden ayrı yazılır. Türkçe değil, Farsça bir bağlaçtır ve Türkçe cümle yapısına aykırı olarak kullanılır. “ki” ile başlayan bir ara cümle asıl cümlenin içinde kısa çizgiler arasında verilebilir:</a:t>
            </a:r>
            <a:endParaRPr lang="tr-TR" sz="2600" b="0" strike="noStrike" spc="-1">
              <a:latin typeface="Arial"/>
            </a:endParaRPr>
          </a:p>
          <a:p>
            <a:pPr>
              <a:lnSpc>
                <a:spcPct val="100000"/>
              </a:lnSpc>
              <a:spcAft>
                <a:spcPts val="1142"/>
              </a:spcAft>
            </a:pPr>
            <a:r>
              <a:rPr lang="tr-TR" sz="2600" b="1" strike="noStrike" spc="-1">
                <a:solidFill>
                  <a:srgbClr val="CE181E"/>
                </a:solidFill>
                <a:latin typeface="Source Sans Pro Semibold"/>
              </a:rPr>
              <a:t>Örnek</a:t>
            </a:r>
            <a:r>
              <a:rPr lang="tr-TR" sz="2600" b="1" strike="noStrike" spc="-1">
                <a:solidFill>
                  <a:srgbClr val="1C1C1C"/>
                </a:solidFill>
                <a:latin typeface="Source Sans Pro Semibold"/>
              </a:rPr>
              <a:t>: Bu ezanlar -ki şahadetleri dinin temeli-</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Yağmur yağmadı ki mantarlar ortaya çıksın.</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Atatürk diyor ki: …</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Bir şey biliyor ki konuşuyor.</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Ben ki hep sizin için çalıştım.</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Sınavı kazanabilir miyim ki…</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Baktım ki gitmiş.</a:t>
            </a:r>
            <a:endParaRPr lang="tr-TR" sz="26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fill="hold" nodeType="clickEffect">
                                  <p:stCondLst>
                                    <p:cond delay="0"/>
                                  </p:stCondLst>
                                  <p:childTnLst>
                                    <p:set>
                                      <p:cBhvr>
                                        <p:cTn id="26"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fill="hold" nodeType="clickEffect">
                                  <p:stCondLst>
                                    <p:cond delay="0"/>
                                  </p:stCondLst>
                                  <p:childTnLst>
                                    <p:set>
                                      <p:cBhvr>
                                        <p:cTn id="30"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fill="hold" nodeType="clickEffect">
                                  <p:stCondLst>
                                    <p:cond delay="0"/>
                                  </p:stCondLst>
                                  <p:childTnLst>
                                    <p:set>
                                      <p:cBhvr>
                                        <p:cTn id="34"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p:cTn id="38" dur="1" fill="hold">
                                          <p:stCondLst>
                                            <p:cond delay="0"/>
                                          </p:stCondLst>
                                        </p:cTn>
                                        <p:tgtEl>
                                          <p:spTgt spid="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nSpc>
                <a:spcPct val="100000"/>
              </a:lnSpc>
            </a:pPr>
            <a:r>
              <a:rPr lang="tr-TR" sz="3200" b="1" strike="noStrike" spc="-1">
                <a:solidFill>
                  <a:srgbClr val="FFFFFF"/>
                </a:solidFill>
                <a:latin typeface="Source Sans Pro Black"/>
              </a:rPr>
              <a:t>NOT: Ancak bu bağlaç birkaç örnekte kalıplaşarak bitişik yazılmaktadır.</a:t>
            </a:r>
            <a:endParaRPr lang="tr-TR" sz="3200" b="0" strike="noStrike" spc="-1">
              <a:latin typeface="Arial"/>
            </a:endParaRPr>
          </a:p>
        </p:txBody>
      </p:sp>
      <p:sp>
        <p:nvSpPr>
          <p:cNvPr id="93"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Aft>
                <a:spcPts val="1142"/>
              </a:spcAft>
            </a:pPr>
            <a:r>
              <a:rPr lang="tr-TR" sz="2600" b="1" strike="noStrike" spc="-1">
                <a:solidFill>
                  <a:srgbClr val="CE181E"/>
                </a:solidFill>
                <a:latin typeface="Source Sans Pro Semibold"/>
              </a:rPr>
              <a:t>Örnek</a:t>
            </a:r>
            <a:r>
              <a:rPr lang="tr-TR" sz="2600" b="1" strike="noStrike" spc="-1">
                <a:solidFill>
                  <a:srgbClr val="1C1C1C"/>
                </a:solidFill>
                <a:latin typeface="Source Sans Pro Semibold"/>
              </a:rPr>
              <a:t>: belki, çünkü (ünlü uyumuna girmiş), hâlbuki, mademki, meğerki, oysaki, sanki.</a:t>
            </a:r>
            <a:endParaRPr lang="tr-TR" sz="26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9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nSpc>
                <a:spcPct val="100000"/>
              </a:lnSpc>
            </a:pPr>
            <a:r>
              <a:rPr lang="tr-TR" sz="2000" b="1" strike="noStrike" spc="-1">
                <a:solidFill>
                  <a:srgbClr val="FFFFFF"/>
                </a:solidFill>
                <a:latin typeface="Source Sans Pro Black"/>
              </a:rPr>
              <a:t>b. “-ki” İlgi Zamiri: Ek hâlindeki tek zamirdir. Eklendiği kelimeye -ki sadece isim tamlamasında tamlayana eklenir- bitişik yazılır ve bir ismin (tamlananın) yerini tutar. Büyük ve küçük ünlü kurallarına uymaz; sadece -ki şekli vardır:</a:t>
            </a:r>
            <a:endParaRPr lang="tr-TR" sz="2000" b="0" strike="noStrike" spc="-1">
              <a:latin typeface="Arial"/>
            </a:endParaRPr>
          </a:p>
        </p:txBody>
      </p:sp>
      <p:sp>
        <p:nvSpPr>
          <p:cNvPr id="95"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Aft>
                <a:spcPts val="1142"/>
              </a:spcAft>
            </a:pPr>
            <a:r>
              <a:rPr lang="tr-TR" sz="2600" b="1" strike="noStrike" spc="-1">
                <a:solidFill>
                  <a:srgbClr val="CE181E"/>
                </a:solidFill>
                <a:latin typeface="Source Sans Pro Semibold"/>
              </a:rPr>
              <a:t>Örnek</a:t>
            </a:r>
            <a:r>
              <a:rPr lang="tr-TR" sz="2600" b="1" strike="noStrike" spc="-1">
                <a:solidFill>
                  <a:srgbClr val="1C1C1C"/>
                </a:solidFill>
                <a:latin typeface="Source Sans Pro Semibold"/>
              </a:rPr>
              <a:t>: senin kalemin&gt;seninki, Ali’nin eli&gt;Ali’ninki, onun düşüncesi&gt;onunki…</a:t>
            </a:r>
            <a:endParaRPr lang="tr-TR" sz="26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9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1"/>
          <p:cNvSpPr/>
          <p:nvPr/>
        </p:nvSpPr>
        <p:spPr>
          <a:xfrm>
            <a:off x="360000" y="360000"/>
            <a:ext cx="9359640" cy="899640"/>
          </a:xfrm>
          <a:prstGeom prst="rect">
            <a:avLst/>
          </a:prstGeom>
          <a:noFill/>
          <a:ln>
            <a:noFill/>
          </a:ln>
        </p:spPr>
        <p:style>
          <a:lnRef idx="0">
            <a:scrgbClr r="0" g="0" b="0"/>
          </a:lnRef>
          <a:fillRef idx="0">
            <a:scrgbClr r="0" g="0" b="0"/>
          </a:fillRef>
          <a:effectRef idx="0">
            <a:scrgbClr r="0" g="0" b="0"/>
          </a:effectRef>
          <a:fontRef idx="minor"/>
        </p:style>
      </p:sp>
      <p:sp>
        <p:nvSpPr>
          <p:cNvPr id="97" name="CustomShape 2"/>
          <p:cNvSpPr/>
          <p:nvPr/>
        </p:nvSpPr>
        <p:spPr>
          <a:xfrm>
            <a:off x="360000" y="1980000"/>
            <a:ext cx="9179640" cy="4679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Aft>
                <a:spcPts val="1142"/>
              </a:spcAft>
            </a:pPr>
            <a:r>
              <a:rPr lang="tr-TR" sz="2600" b="1" strike="noStrike" spc="-1">
                <a:solidFill>
                  <a:srgbClr val="CE181E"/>
                </a:solidFill>
                <a:latin typeface="Source Sans Pro Semibold"/>
              </a:rPr>
              <a:t>c</a:t>
            </a:r>
            <a:r>
              <a:rPr lang="tr-TR" sz="2600" b="1" strike="noStrike" spc="-1">
                <a:solidFill>
                  <a:srgbClr val="1C1C1C"/>
                </a:solidFill>
                <a:latin typeface="Source Sans Pro Semibold"/>
              </a:rPr>
              <a:t>. “-ki” Yapım Eki: İsimlere eklenerek yer ve zaman bildiren sıfatlar türeten ektir. Zaman bildiren kelimelerin sonuna doğrudan eklenirken, yer bildiren sıfatlar türetirken “-dE” hâl ekiyle birlikte kullanılır. Sadece -ki ve az da olsa -kü şekilleri vardır:</a:t>
            </a:r>
            <a:endParaRPr lang="tr-TR" sz="2600" b="0" strike="noStrike" spc="-1">
              <a:latin typeface="Arial"/>
            </a:endParaRPr>
          </a:p>
          <a:p>
            <a:pPr>
              <a:lnSpc>
                <a:spcPct val="100000"/>
              </a:lnSpc>
              <a:spcAft>
                <a:spcPts val="1142"/>
              </a:spcAft>
            </a:pPr>
            <a:r>
              <a:rPr lang="tr-TR" sz="2600" b="1" strike="noStrike" spc="-1">
                <a:solidFill>
                  <a:srgbClr val="CE181E"/>
                </a:solidFill>
                <a:latin typeface="Source Sans Pro Semibold"/>
              </a:rPr>
              <a:t>Örnek</a:t>
            </a:r>
            <a:r>
              <a:rPr lang="tr-TR" sz="2600" b="1" strike="noStrike" spc="-1">
                <a:solidFill>
                  <a:srgbClr val="1C1C1C"/>
                </a:solidFill>
                <a:latin typeface="Source Sans Pro Semibold"/>
              </a:rPr>
              <a:t>: bu yılki sınav, yarınki maç, dünkü film, bugünkü aklım…</a:t>
            </a:r>
            <a:endParaRPr lang="tr-TR" sz="2600" b="0" strike="noStrike" spc="-1">
              <a:latin typeface="Arial"/>
            </a:endParaRPr>
          </a:p>
          <a:p>
            <a:pPr>
              <a:lnSpc>
                <a:spcPct val="100000"/>
              </a:lnSpc>
              <a:spcAft>
                <a:spcPts val="1142"/>
              </a:spcAft>
            </a:pPr>
            <a:r>
              <a:rPr lang="tr-TR" sz="2600" b="1" strike="noStrike" spc="-1">
                <a:solidFill>
                  <a:srgbClr val="1C1C1C"/>
                </a:solidFill>
                <a:latin typeface="Source Sans Pro Semibold"/>
              </a:rPr>
              <a:t>masadaki kitaplar, duvardaki saat, evdeki hesap…</a:t>
            </a:r>
            <a:endParaRPr lang="tr-TR" sz="26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TotalTime>
  <Words>441</Words>
  <Application>Microsoft Office PowerPoint</Application>
  <PresentationFormat>Özel</PresentationFormat>
  <Paragraphs>33</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10</vt:i4>
      </vt:variant>
    </vt:vector>
  </HeadingPairs>
  <TitlesOfParts>
    <vt:vector size="18" baseType="lpstr">
      <vt:lpstr>Arial</vt:lpstr>
      <vt:lpstr>DejaVu Sans</vt:lpstr>
      <vt:lpstr>Source Sans Pro Black</vt:lpstr>
      <vt:lpstr>Source Sans Pro Semibold</vt:lpstr>
      <vt:lpstr>Symbol</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Alizarin</dc:title>
  <dc:subject/>
  <dc:creator/>
  <dc:description/>
  <cp:lastModifiedBy>alemiegitim</cp:lastModifiedBy>
  <cp:revision>4</cp:revision>
  <dcterms:created xsi:type="dcterms:W3CDTF">2018-03-11T17:30:26Z</dcterms:created>
  <dcterms:modified xsi:type="dcterms:W3CDTF">2019-04-07T18:12:51Z</dcterms:modified>
  <dc:language>tr-TR</dc:language>
</cp:coreProperties>
</file>