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58" r:id="rId5"/>
    <p:sldId id="260" r:id="rId6"/>
    <p:sldId id="262" r:id="rId7"/>
    <p:sldId id="263" r:id="rId8"/>
    <p:sldId id="264" r:id="rId9"/>
    <p:sldId id="292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0" r:id="rId26"/>
    <p:sldId id="279" r:id="rId27"/>
    <p:sldId id="280" r:id="rId28"/>
    <p:sldId id="291" r:id="rId29"/>
    <p:sldId id="281" r:id="rId30"/>
    <p:sldId id="282" r:id="rId31"/>
    <p:sldId id="283" r:id="rId32"/>
    <p:sldId id="284" r:id="rId33"/>
    <p:sldId id="288" r:id="rId34"/>
    <p:sldId id="285" r:id="rId35"/>
    <p:sldId id="286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ue Stories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ue Stories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ue Stories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ue Stories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ue Stories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ue Stories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ue Stories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ue Stories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ue Stories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9900"/>
    <a:srgbClr val="CC00FF"/>
    <a:srgbClr val="33CC33"/>
    <a:srgbClr val="99CCFF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94615" autoAdjust="0"/>
  </p:normalViewPr>
  <p:slideViewPr>
    <p:cSldViewPr>
      <p:cViewPr varScale="1">
        <p:scale>
          <a:sx n="69" d="100"/>
          <a:sy n="69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732F9-090B-4EF8-B40F-DE71398821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7247AEB-3F0C-4C35-A9D2-1F079799CB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SIFATLAR</a:t>
          </a:r>
          <a:endParaRPr kumimoji="0" lang="tr-TR" altLang="tr-TR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53A2163C-CE02-43CD-9B01-89C62B2B1780}" type="parTrans" cxnId="{FBD125E0-5C2C-4402-8836-3C7960DCFB3C}">
      <dgm:prSet/>
      <dgm:spPr/>
    </dgm:pt>
    <dgm:pt modelId="{A5EC1F07-204F-4970-996F-611E9F17AD40}" type="sibTrans" cxnId="{FBD125E0-5C2C-4402-8836-3C7960DCFB3C}">
      <dgm:prSet/>
      <dgm:spPr/>
    </dgm:pt>
    <dgm:pt modelId="{EB19AE8E-A260-4BBB-A484-A9DB722DB0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NİTELEME SIFATLARI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775FAA80-3845-4AA9-8137-08DDFCD5D0D4}" type="parTrans" cxnId="{5E8264C9-86AB-49A6-98A1-C1704455B3E6}">
      <dgm:prSet/>
      <dgm:spPr/>
    </dgm:pt>
    <dgm:pt modelId="{F9101B20-8994-410D-B8CB-BFBBF0DA5C4F}" type="sibTrans" cxnId="{5E8264C9-86AB-49A6-98A1-C1704455B3E6}">
      <dgm:prSet/>
      <dgm:spPr/>
    </dgm:pt>
    <dgm:pt modelId="{7AD707A0-CF79-4EAC-9665-47522EABE3C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BELİRTME SIFATLARI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rgbClr val="0099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0E827169-8952-4B7B-B7DD-328DF906D763}" type="parTrans" cxnId="{ACC5BE38-DEC7-492B-8950-6674834B51E3}">
      <dgm:prSet/>
      <dgm:spPr/>
    </dgm:pt>
    <dgm:pt modelId="{927A05D1-232C-4A92-9C00-FB25BA88ACAB}" type="sibTrans" cxnId="{ACC5BE38-DEC7-492B-8950-6674834B51E3}">
      <dgm:prSet/>
      <dgm:spPr/>
    </dgm:pt>
    <dgm:pt modelId="{6CEADA04-A331-4AB6-ABF9-250B087A34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İŞARET SIFATI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5A878380-B06C-4825-BE4A-62650E43F267}" type="parTrans" cxnId="{A2252E0C-253D-4EF1-89F7-4878BC6D32A9}">
      <dgm:prSet/>
      <dgm:spPr/>
    </dgm:pt>
    <dgm:pt modelId="{ABD7130D-A292-4BD9-82F4-497AA9003913}" type="sibTrans" cxnId="{A2252E0C-253D-4EF1-89F7-4878BC6D32A9}">
      <dgm:prSet/>
      <dgm:spPr/>
    </dgm:pt>
    <dgm:pt modelId="{BC45F7EA-66A5-4ADE-9957-2F85A6C761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SORU SIFATI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98F02976-92A9-4232-94B6-DD649459E610}" type="parTrans" cxnId="{1FAF75E0-8A0B-4340-877D-E8F73FDE72D4}">
      <dgm:prSet/>
      <dgm:spPr/>
    </dgm:pt>
    <dgm:pt modelId="{3C674B82-4706-45C6-A9F0-EA789F8B36E9}" type="sibTrans" cxnId="{1FAF75E0-8A0B-4340-877D-E8F73FDE72D4}">
      <dgm:prSet/>
      <dgm:spPr/>
    </dgm:pt>
    <dgm:pt modelId="{06F6E774-DDF9-45D2-9E78-5EBE4C0BB6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BELGİSİZ SIFAT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36166417-404C-4843-A307-A02FB56712BA}" type="parTrans" cxnId="{1A222F49-3116-41C0-BB10-EFC2BEFE7F83}">
      <dgm:prSet/>
      <dgm:spPr/>
    </dgm:pt>
    <dgm:pt modelId="{AAECBF2A-CE10-4157-B0D1-A26C9E409646}" type="sibTrans" cxnId="{1A222F49-3116-41C0-BB10-EFC2BEFE7F83}">
      <dgm:prSet/>
      <dgm:spPr/>
    </dgm:pt>
    <dgm:pt modelId="{BD4C2764-D57F-44B0-8E42-4CF8E0E192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SAYI SIFATI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D9238782-4EEB-4402-815D-314A3A018A18}" type="parTrans" cxnId="{F0AE8E59-404B-4DF3-B734-ED8F776237E6}">
      <dgm:prSet/>
      <dgm:spPr/>
    </dgm:pt>
    <dgm:pt modelId="{E9959CBF-1D08-4D80-8D81-D791D571781A}" type="sibTrans" cxnId="{F0AE8E59-404B-4DF3-B734-ED8F776237E6}">
      <dgm:prSet/>
      <dgm:spPr/>
    </dgm:pt>
    <dgm:pt modelId="{C5C74E3A-0E27-485C-851E-E44D1E5D87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ASIL S.S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729A2D12-EC6E-4E2D-93C4-CB4EE3C120A6}" type="parTrans" cxnId="{82099386-5A4A-46A2-83C6-964FB2828772}">
      <dgm:prSet/>
      <dgm:spPr/>
    </dgm:pt>
    <dgm:pt modelId="{162C4E4E-8D82-40C2-AE46-2654DD76A584}" type="sibTrans" cxnId="{82099386-5A4A-46A2-83C6-964FB2828772}">
      <dgm:prSet/>
      <dgm:spPr/>
    </dgm:pt>
    <dgm:pt modelId="{A02B740B-0288-4848-B23D-D72459013E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SIRA S.S</a:t>
          </a:r>
          <a:endParaRPr kumimoji="0" lang="tr-TR" altLang="tr-T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93BCDFA9-F976-40CA-94FB-936611C60AA3}" type="parTrans" cxnId="{3CD5F2A3-E4E2-446D-906C-CAEA4D5AD6A2}">
      <dgm:prSet/>
      <dgm:spPr/>
    </dgm:pt>
    <dgm:pt modelId="{12549A92-7D1C-40F0-A1E7-C7EB9FBBB4A7}" type="sibTrans" cxnId="{3CD5F2A3-E4E2-446D-906C-CAEA4D5AD6A2}">
      <dgm:prSet/>
      <dgm:spPr/>
    </dgm:pt>
    <dgm:pt modelId="{D7DFC856-5547-47F5-9AE7-07E55748EB2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ÜLEŞTİRME S.S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59CD5751-BB8A-43D9-BC8D-1CC26799EAE8}" type="parTrans" cxnId="{D512AAAE-7EA5-4C04-9E21-4E72D6848795}">
      <dgm:prSet/>
      <dgm:spPr/>
    </dgm:pt>
    <dgm:pt modelId="{E4165BA1-DFB5-4C8B-8284-DDD981BECA06}" type="sibTrans" cxnId="{D512AAAE-7EA5-4C04-9E21-4E72D6848795}">
      <dgm:prSet/>
      <dgm:spPr/>
    </dgm:pt>
    <dgm:pt modelId="{F97263E8-3DEA-4E90-92DE-AD2843BB13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KESİR S.S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DFB2E594-E386-441A-9C9F-4527A2F8E46E}" type="parTrans" cxnId="{FE8243BB-C78A-4CB4-9510-8AB3DE22DD10}">
      <dgm:prSet/>
      <dgm:spPr/>
    </dgm:pt>
    <dgm:pt modelId="{8538C2A0-A567-4692-AD42-30573252897E}" type="sibTrans" cxnId="{FE8243BB-C78A-4CB4-9510-8AB3DE22DD10}">
      <dgm:prSet/>
      <dgm:spPr/>
    </dgm:pt>
    <dgm:pt modelId="{1FEBCCBD-9F99-4967-B480-D001523A571E}" type="pres">
      <dgm:prSet presAssocID="{74E732F9-090B-4EF8-B40F-DE71398821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20ACB6-180D-43A4-9E08-9EFFFB6192EC}" type="pres">
      <dgm:prSet presAssocID="{A7247AEB-3F0C-4C35-A9D2-1F079799CBEF}" presName="hierRoot1" presStyleCnt="0">
        <dgm:presLayoutVars>
          <dgm:hierBranch/>
        </dgm:presLayoutVars>
      </dgm:prSet>
      <dgm:spPr/>
    </dgm:pt>
    <dgm:pt modelId="{60627AF2-A574-4538-B9F4-A7DD6699844C}" type="pres">
      <dgm:prSet presAssocID="{A7247AEB-3F0C-4C35-A9D2-1F079799CBEF}" presName="rootComposite1" presStyleCnt="0"/>
      <dgm:spPr/>
    </dgm:pt>
    <dgm:pt modelId="{21EBFA82-B813-4F63-A430-74A319AA7AE2}" type="pres">
      <dgm:prSet presAssocID="{A7247AEB-3F0C-4C35-A9D2-1F079799CBEF}" presName="rootText1" presStyleLbl="node0" presStyleIdx="0" presStyleCnt="1">
        <dgm:presLayoutVars>
          <dgm:chPref val="3"/>
        </dgm:presLayoutVars>
      </dgm:prSet>
      <dgm:spPr/>
    </dgm:pt>
    <dgm:pt modelId="{988CBAEC-B604-48ED-86BB-C97CB1D66D2E}" type="pres">
      <dgm:prSet presAssocID="{A7247AEB-3F0C-4C35-A9D2-1F079799CBEF}" presName="rootConnector1" presStyleLbl="node1" presStyleIdx="0" presStyleCnt="0"/>
      <dgm:spPr/>
    </dgm:pt>
    <dgm:pt modelId="{38CD5ECD-353A-4A89-B467-DD6583C48591}" type="pres">
      <dgm:prSet presAssocID="{A7247AEB-3F0C-4C35-A9D2-1F079799CBEF}" presName="hierChild2" presStyleCnt="0"/>
      <dgm:spPr/>
    </dgm:pt>
    <dgm:pt modelId="{A6449E1D-4769-4E4B-A57A-27EB412EFE6E}" type="pres">
      <dgm:prSet presAssocID="{775FAA80-3845-4AA9-8137-08DDFCD5D0D4}" presName="Name35" presStyleLbl="parChTrans1D2" presStyleIdx="0" presStyleCnt="2"/>
      <dgm:spPr/>
    </dgm:pt>
    <dgm:pt modelId="{7CAD5EA2-52B4-43B2-90A0-AAADEDDC91EB}" type="pres">
      <dgm:prSet presAssocID="{EB19AE8E-A260-4BBB-A484-A9DB722DB0D1}" presName="hierRoot2" presStyleCnt="0">
        <dgm:presLayoutVars>
          <dgm:hierBranch/>
        </dgm:presLayoutVars>
      </dgm:prSet>
      <dgm:spPr/>
    </dgm:pt>
    <dgm:pt modelId="{64633D76-7CE8-4A17-A573-C9FB89A3661E}" type="pres">
      <dgm:prSet presAssocID="{EB19AE8E-A260-4BBB-A484-A9DB722DB0D1}" presName="rootComposite" presStyleCnt="0"/>
      <dgm:spPr/>
    </dgm:pt>
    <dgm:pt modelId="{F3854F2F-F06D-47E2-A6E0-43557D98C5F0}" type="pres">
      <dgm:prSet presAssocID="{EB19AE8E-A260-4BBB-A484-A9DB722DB0D1}" presName="rootText" presStyleLbl="node2" presStyleIdx="0" presStyleCnt="2">
        <dgm:presLayoutVars>
          <dgm:chPref val="3"/>
        </dgm:presLayoutVars>
      </dgm:prSet>
      <dgm:spPr/>
    </dgm:pt>
    <dgm:pt modelId="{4E21241C-3569-4E9C-8986-B57C556165C1}" type="pres">
      <dgm:prSet presAssocID="{EB19AE8E-A260-4BBB-A484-A9DB722DB0D1}" presName="rootConnector" presStyleLbl="node2" presStyleIdx="0" presStyleCnt="2"/>
      <dgm:spPr/>
    </dgm:pt>
    <dgm:pt modelId="{E2119CC2-7FEC-47CA-941D-2CD66030F18A}" type="pres">
      <dgm:prSet presAssocID="{EB19AE8E-A260-4BBB-A484-A9DB722DB0D1}" presName="hierChild4" presStyleCnt="0"/>
      <dgm:spPr/>
    </dgm:pt>
    <dgm:pt modelId="{8C1F35FC-C54B-4871-BCA4-764D0DECE8E4}" type="pres">
      <dgm:prSet presAssocID="{EB19AE8E-A260-4BBB-A484-A9DB722DB0D1}" presName="hierChild5" presStyleCnt="0"/>
      <dgm:spPr/>
    </dgm:pt>
    <dgm:pt modelId="{73E549F6-1524-4A3A-826D-42F5017478C2}" type="pres">
      <dgm:prSet presAssocID="{0E827169-8952-4B7B-B7DD-328DF906D763}" presName="Name35" presStyleLbl="parChTrans1D2" presStyleIdx="1" presStyleCnt="2"/>
      <dgm:spPr/>
    </dgm:pt>
    <dgm:pt modelId="{04C80BB4-B7D0-4876-9E6F-D9F0FA2B340D}" type="pres">
      <dgm:prSet presAssocID="{7AD707A0-CF79-4EAC-9665-47522EABE3C2}" presName="hierRoot2" presStyleCnt="0">
        <dgm:presLayoutVars>
          <dgm:hierBranch/>
        </dgm:presLayoutVars>
      </dgm:prSet>
      <dgm:spPr/>
    </dgm:pt>
    <dgm:pt modelId="{21A42C69-0929-4A7F-A9CB-9D6CC9248045}" type="pres">
      <dgm:prSet presAssocID="{7AD707A0-CF79-4EAC-9665-47522EABE3C2}" presName="rootComposite" presStyleCnt="0"/>
      <dgm:spPr/>
    </dgm:pt>
    <dgm:pt modelId="{D310115D-054C-4FBE-9FDD-4137E7F69DF2}" type="pres">
      <dgm:prSet presAssocID="{7AD707A0-CF79-4EAC-9665-47522EABE3C2}" presName="rootText" presStyleLbl="node2" presStyleIdx="1" presStyleCnt="2">
        <dgm:presLayoutVars>
          <dgm:chPref val="3"/>
        </dgm:presLayoutVars>
      </dgm:prSet>
      <dgm:spPr/>
    </dgm:pt>
    <dgm:pt modelId="{DA6F3707-CA6A-44D0-9B00-6B461E400851}" type="pres">
      <dgm:prSet presAssocID="{7AD707A0-CF79-4EAC-9665-47522EABE3C2}" presName="rootConnector" presStyleLbl="node2" presStyleIdx="1" presStyleCnt="2"/>
      <dgm:spPr/>
    </dgm:pt>
    <dgm:pt modelId="{FFCA76A8-097C-48E2-B9C4-C96C5B6839F8}" type="pres">
      <dgm:prSet presAssocID="{7AD707A0-CF79-4EAC-9665-47522EABE3C2}" presName="hierChild4" presStyleCnt="0"/>
      <dgm:spPr/>
    </dgm:pt>
    <dgm:pt modelId="{D6D54E92-9FBB-4818-B216-6E96FFF003B9}" type="pres">
      <dgm:prSet presAssocID="{5A878380-B06C-4825-BE4A-62650E43F267}" presName="Name35" presStyleLbl="parChTrans1D3" presStyleIdx="0" presStyleCnt="4"/>
      <dgm:spPr/>
    </dgm:pt>
    <dgm:pt modelId="{D4BCA1BA-A2A7-4CA4-B66A-78934CD58622}" type="pres">
      <dgm:prSet presAssocID="{6CEADA04-A331-4AB6-ABF9-250B087A3470}" presName="hierRoot2" presStyleCnt="0">
        <dgm:presLayoutVars>
          <dgm:hierBranch val="r"/>
        </dgm:presLayoutVars>
      </dgm:prSet>
      <dgm:spPr/>
    </dgm:pt>
    <dgm:pt modelId="{7CB09180-66E8-43D2-85E8-9C1718EA1D1E}" type="pres">
      <dgm:prSet presAssocID="{6CEADA04-A331-4AB6-ABF9-250B087A3470}" presName="rootComposite" presStyleCnt="0"/>
      <dgm:spPr/>
    </dgm:pt>
    <dgm:pt modelId="{072EAB33-A8EA-4E85-8C7D-DE9F1FDF906F}" type="pres">
      <dgm:prSet presAssocID="{6CEADA04-A331-4AB6-ABF9-250B087A3470}" presName="rootText" presStyleLbl="node3" presStyleIdx="0" presStyleCnt="4">
        <dgm:presLayoutVars>
          <dgm:chPref val="3"/>
        </dgm:presLayoutVars>
      </dgm:prSet>
      <dgm:spPr/>
    </dgm:pt>
    <dgm:pt modelId="{DBD5220F-9297-4554-A915-28C24273F8A2}" type="pres">
      <dgm:prSet presAssocID="{6CEADA04-A331-4AB6-ABF9-250B087A3470}" presName="rootConnector" presStyleLbl="node3" presStyleIdx="0" presStyleCnt="4"/>
      <dgm:spPr/>
    </dgm:pt>
    <dgm:pt modelId="{3F34EB49-C96A-440B-8104-7F2BD055C6FE}" type="pres">
      <dgm:prSet presAssocID="{6CEADA04-A331-4AB6-ABF9-250B087A3470}" presName="hierChild4" presStyleCnt="0"/>
      <dgm:spPr/>
    </dgm:pt>
    <dgm:pt modelId="{6C9C808B-85A8-4814-8A27-0993F3FA8217}" type="pres">
      <dgm:prSet presAssocID="{6CEADA04-A331-4AB6-ABF9-250B087A3470}" presName="hierChild5" presStyleCnt="0"/>
      <dgm:spPr/>
    </dgm:pt>
    <dgm:pt modelId="{8785D002-9B4D-4B53-9607-3D82225C0BE1}" type="pres">
      <dgm:prSet presAssocID="{98F02976-92A9-4232-94B6-DD649459E610}" presName="Name35" presStyleLbl="parChTrans1D3" presStyleIdx="1" presStyleCnt="4"/>
      <dgm:spPr/>
    </dgm:pt>
    <dgm:pt modelId="{D91B049E-F88B-47DC-8A25-005EE23EB964}" type="pres">
      <dgm:prSet presAssocID="{BC45F7EA-66A5-4ADE-9957-2F85A6C76130}" presName="hierRoot2" presStyleCnt="0">
        <dgm:presLayoutVars>
          <dgm:hierBranch val="r"/>
        </dgm:presLayoutVars>
      </dgm:prSet>
      <dgm:spPr/>
    </dgm:pt>
    <dgm:pt modelId="{C6E7E26B-747F-4AB3-B049-F5AB527E9120}" type="pres">
      <dgm:prSet presAssocID="{BC45F7EA-66A5-4ADE-9957-2F85A6C76130}" presName="rootComposite" presStyleCnt="0"/>
      <dgm:spPr/>
    </dgm:pt>
    <dgm:pt modelId="{D5782DC5-355E-4DA0-BD34-71BB3B77801E}" type="pres">
      <dgm:prSet presAssocID="{BC45F7EA-66A5-4ADE-9957-2F85A6C76130}" presName="rootText" presStyleLbl="node3" presStyleIdx="1" presStyleCnt="4">
        <dgm:presLayoutVars>
          <dgm:chPref val="3"/>
        </dgm:presLayoutVars>
      </dgm:prSet>
      <dgm:spPr/>
    </dgm:pt>
    <dgm:pt modelId="{70C90650-1227-4CE3-BD2D-4E9112A5775F}" type="pres">
      <dgm:prSet presAssocID="{BC45F7EA-66A5-4ADE-9957-2F85A6C76130}" presName="rootConnector" presStyleLbl="node3" presStyleIdx="1" presStyleCnt="4"/>
      <dgm:spPr/>
    </dgm:pt>
    <dgm:pt modelId="{4A3EAA32-33FC-47D9-AAEC-591E314BD050}" type="pres">
      <dgm:prSet presAssocID="{BC45F7EA-66A5-4ADE-9957-2F85A6C76130}" presName="hierChild4" presStyleCnt="0"/>
      <dgm:spPr/>
    </dgm:pt>
    <dgm:pt modelId="{D1AE69AA-F5AF-4DB0-A098-30176D6C56A7}" type="pres">
      <dgm:prSet presAssocID="{BC45F7EA-66A5-4ADE-9957-2F85A6C76130}" presName="hierChild5" presStyleCnt="0"/>
      <dgm:spPr/>
    </dgm:pt>
    <dgm:pt modelId="{C608D736-8598-4F11-9F82-C2FAF235736F}" type="pres">
      <dgm:prSet presAssocID="{36166417-404C-4843-A307-A02FB56712BA}" presName="Name35" presStyleLbl="parChTrans1D3" presStyleIdx="2" presStyleCnt="4"/>
      <dgm:spPr/>
    </dgm:pt>
    <dgm:pt modelId="{1C53F446-C97A-4E39-B847-A004EE20FE82}" type="pres">
      <dgm:prSet presAssocID="{06F6E774-DDF9-45D2-9E78-5EBE4C0BB65C}" presName="hierRoot2" presStyleCnt="0">
        <dgm:presLayoutVars>
          <dgm:hierBranch val="r"/>
        </dgm:presLayoutVars>
      </dgm:prSet>
      <dgm:spPr/>
    </dgm:pt>
    <dgm:pt modelId="{A4D7A852-4917-4F21-9235-892DE8CD0569}" type="pres">
      <dgm:prSet presAssocID="{06F6E774-DDF9-45D2-9E78-5EBE4C0BB65C}" presName="rootComposite" presStyleCnt="0"/>
      <dgm:spPr/>
    </dgm:pt>
    <dgm:pt modelId="{28D46371-2DA8-41D1-B978-0D941B250E9C}" type="pres">
      <dgm:prSet presAssocID="{06F6E774-DDF9-45D2-9E78-5EBE4C0BB65C}" presName="rootText" presStyleLbl="node3" presStyleIdx="2" presStyleCnt="4">
        <dgm:presLayoutVars>
          <dgm:chPref val="3"/>
        </dgm:presLayoutVars>
      </dgm:prSet>
      <dgm:spPr/>
    </dgm:pt>
    <dgm:pt modelId="{2AAEB4CE-A03E-4CD3-898E-B57D923DD998}" type="pres">
      <dgm:prSet presAssocID="{06F6E774-DDF9-45D2-9E78-5EBE4C0BB65C}" presName="rootConnector" presStyleLbl="node3" presStyleIdx="2" presStyleCnt="4"/>
      <dgm:spPr/>
    </dgm:pt>
    <dgm:pt modelId="{FE8C01B3-CFDA-4067-9D31-3912B684C8F1}" type="pres">
      <dgm:prSet presAssocID="{06F6E774-DDF9-45D2-9E78-5EBE4C0BB65C}" presName="hierChild4" presStyleCnt="0"/>
      <dgm:spPr/>
    </dgm:pt>
    <dgm:pt modelId="{C2D7AEE1-4D09-42C0-8FD4-B36785431712}" type="pres">
      <dgm:prSet presAssocID="{06F6E774-DDF9-45D2-9E78-5EBE4C0BB65C}" presName="hierChild5" presStyleCnt="0"/>
      <dgm:spPr/>
    </dgm:pt>
    <dgm:pt modelId="{94962F11-AA64-4E99-9EF3-DF0853B868E3}" type="pres">
      <dgm:prSet presAssocID="{D9238782-4EEB-4402-815D-314A3A018A18}" presName="Name35" presStyleLbl="parChTrans1D3" presStyleIdx="3" presStyleCnt="4"/>
      <dgm:spPr/>
    </dgm:pt>
    <dgm:pt modelId="{CA04EE1D-60A7-4487-8608-21829F878B0B}" type="pres">
      <dgm:prSet presAssocID="{BD4C2764-D57F-44B0-8E42-4CF8E0E192D4}" presName="hierRoot2" presStyleCnt="0">
        <dgm:presLayoutVars>
          <dgm:hierBranch val="r"/>
        </dgm:presLayoutVars>
      </dgm:prSet>
      <dgm:spPr/>
    </dgm:pt>
    <dgm:pt modelId="{DC0985AF-C129-4600-807A-B8C56050725E}" type="pres">
      <dgm:prSet presAssocID="{BD4C2764-D57F-44B0-8E42-4CF8E0E192D4}" presName="rootComposite" presStyleCnt="0"/>
      <dgm:spPr/>
    </dgm:pt>
    <dgm:pt modelId="{DDE667FD-49D5-49F1-A409-709BF1733E34}" type="pres">
      <dgm:prSet presAssocID="{BD4C2764-D57F-44B0-8E42-4CF8E0E192D4}" presName="rootText" presStyleLbl="node3" presStyleIdx="3" presStyleCnt="4">
        <dgm:presLayoutVars>
          <dgm:chPref val="3"/>
        </dgm:presLayoutVars>
      </dgm:prSet>
      <dgm:spPr/>
    </dgm:pt>
    <dgm:pt modelId="{A4D05118-BDEA-4161-A055-DB8F7C8C09E0}" type="pres">
      <dgm:prSet presAssocID="{BD4C2764-D57F-44B0-8E42-4CF8E0E192D4}" presName="rootConnector" presStyleLbl="node3" presStyleIdx="3" presStyleCnt="4"/>
      <dgm:spPr/>
    </dgm:pt>
    <dgm:pt modelId="{5CB71BE3-5F23-4705-9437-E9683204ABFB}" type="pres">
      <dgm:prSet presAssocID="{BD4C2764-D57F-44B0-8E42-4CF8E0E192D4}" presName="hierChild4" presStyleCnt="0"/>
      <dgm:spPr/>
    </dgm:pt>
    <dgm:pt modelId="{7B55710E-6D42-43DA-B1B5-B4E680E6127F}" type="pres">
      <dgm:prSet presAssocID="{729A2D12-EC6E-4E2D-93C4-CB4EE3C120A6}" presName="Name50" presStyleLbl="parChTrans1D4" presStyleIdx="0" presStyleCnt="4"/>
      <dgm:spPr/>
    </dgm:pt>
    <dgm:pt modelId="{DDA50F8B-DFF7-43B0-BBFE-C766B30EAF4F}" type="pres">
      <dgm:prSet presAssocID="{C5C74E3A-0E27-485C-851E-E44D1E5D87C5}" presName="hierRoot2" presStyleCnt="0">
        <dgm:presLayoutVars>
          <dgm:hierBranch val="r"/>
        </dgm:presLayoutVars>
      </dgm:prSet>
      <dgm:spPr/>
    </dgm:pt>
    <dgm:pt modelId="{DB75A907-DAE7-4906-B946-502849430AFE}" type="pres">
      <dgm:prSet presAssocID="{C5C74E3A-0E27-485C-851E-E44D1E5D87C5}" presName="rootComposite" presStyleCnt="0"/>
      <dgm:spPr/>
    </dgm:pt>
    <dgm:pt modelId="{804051EA-6443-44D0-878A-FFC627303054}" type="pres">
      <dgm:prSet presAssocID="{C5C74E3A-0E27-485C-851E-E44D1E5D87C5}" presName="rootText" presStyleLbl="node4" presStyleIdx="0" presStyleCnt="4">
        <dgm:presLayoutVars>
          <dgm:chPref val="3"/>
        </dgm:presLayoutVars>
      </dgm:prSet>
      <dgm:spPr/>
    </dgm:pt>
    <dgm:pt modelId="{66341B78-0D26-4DB9-918C-545B5BA1A8BA}" type="pres">
      <dgm:prSet presAssocID="{C5C74E3A-0E27-485C-851E-E44D1E5D87C5}" presName="rootConnector" presStyleLbl="node4" presStyleIdx="0" presStyleCnt="4"/>
      <dgm:spPr/>
    </dgm:pt>
    <dgm:pt modelId="{D2E7DA07-3A8E-47A4-882C-735EBC3D8E05}" type="pres">
      <dgm:prSet presAssocID="{C5C74E3A-0E27-485C-851E-E44D1E5D87C5}" presName="hierChild4" presStyleCnt="0"/>
      <dgm:spPr/>
    </dgm:pt>
    <dgm:pt modelId="{0E194174-9639-433F-AD57-38759C931D56}" type="pres">
      <dgm:prSet presAssocID="{C5C74E3A-0E27-485C-851E-E44D1E5D87C5}" presName="hierChild5" presStyleCnt="0"/>
      <dgm:spPr/>
    </dgm:pt>
    <dgm:pt modelId="{FE77AE41-2FD6-409F-9CDF-2D6E66E99015}" type="pres">
      <dgm:prSet presAssocID="{93BCDFA9-F976-40CA-94FB-936611C60AA3}" presName="Name50" presStyleLbl="parChTrans1D4" presStyleIdx="1" presStyleCnt="4"/>
      <dgm:spPr/>
    </dgm:pt>
    <dgm:pt modelId="{5FB05A6E-C69C-4993-ABFE-57851AA0BA49}" type="pres">
      <dgm:prSet presAssocID="{A02B740B-0288-4848-B23D-D72459013EE3}" presName="hierRoot2" presStyleCnt="0">
        <dgm:presLayoutVars>
          <dgm:hierBranch val="r"/>
        </dgm:presLayoutVars>
      </dgm:prSet>
      <dgm:spPr/>
    </dgm:pt>
    <dgm:pt modelId="{9952E917-E6EF-48E3-9127-049BC4C4AA79}" type="pres">
      <dgm:prSet presAssocID="{A02B740B-0288-4848-B23D-D72459013EE3}" presName="rootComposite" presStyleCnt="0"/>
      <dgm:spPr/>
    </dgm:pt>
    <dgm:pt modelId="{0FE951FA-CC8B-49A4-8084-F6B279FECE32}" type="pres">
      <dgm:prSet presAssocID="{A02B740B-0288-4848-B23D-D72459013EE3}" presName="rootText" presStyleLbl="node4" presStyleIdx="1" presStyleCnt="4">
        <dgm:presLayoutVars>
          <dgm:chPref val="3"/>
        </dgm:presLayoutVars>
      </dgm:prSet>
      <dgm:spPr/>
    </dgm:pt>
    <dgm:pt modelId="{33AE1620-1987-4E97-B60C-D465B41C1887}" type="pres">
      <dgm:prSet presAssocID="{A02B740B-0288-4848-B23D-D72459013EE3}" presName="rootConnector" presStyleLbl="node4" presStyleIdx="1" presStyleCnt="4"/>
      <dgm:spPr/>
    </dgm:pt>
    <dgm:pt modelId="{B55C970A-F133-45FF-A814-2AD6DA59950E}" type="pres">
      <dgm:prSet presAssocID="{A02B740B-0288-4848-B23D-D72459013EE3}" presName="hierChild4" presStyleCnt="0"/>
      <dgm:spPr/>
    </dgm:pt>
    <dgm:pt modelId="{6F6F32EC-A641-483C-88F1-1FC24BC54C65}" type="pres">
      <dgm:prSet presAssocID="{A02B740B-0288-4848-B23D-D72459013EE3}" presName="hierChild5" presStyleCnt="0"/>
      <dgm:spPr/>
    </dgm:pt>
    <dgm:pt modelId="{A3AD5737-F19D-437A-BF8D-EB677EF69006}" type="pres">
      <dgm:prSet presAssocID="{59CD5751-BB8A-43D9-BC8D-1CC26799EAE8}" presName="Name50" presStyleLbl="parChTrans1D4" presStyleIdx="2" presStyleCnt="4"/>
      <dgm:spPr/>
    </dgm:pt>
    <dgm:pt modelId="{B1028664-40B1-4C6D-BBBE-D53710736A64}" type="pres">
      <dgm:prSet presAssocID="{D7DFC856-5547-47F5-9AE7-07E55748EB21}" presName="hierRoot2" presStyleCnt="0">
        <dgm:presLayoutVars>
          <dgm:hierBranch val="r"/>
        </dgm:presLayoutVars>
      </dgm:prSet>
      <dgm:spPr/>
    </dgm:pt>
    <dgm:pt modelId="{1BC3692E-D4D4-4B2C-BEAF-E7B9EE1E5A1C}" type="pres">
      <dgm:prSet presAssocID="{D7DFC856-5547-47F5-9AE7-07E55748EB21}" presName="rootComposite" presStyleCnt="0"/>
      <dgm:spPr/>
    </dgm:pt>
    <dgm:pt modelId="{B44F5EB9-041D-4849-B8F0-93061DCD5B30}" type="pres">
      <dgm:prSet presAssocID="{D7DFC856-5547-47F5-9AE7-07E55748EB21}" presName="rootText" presStyleLbl="node4" presStyleIdx="2" presStyleCnt="4">
        <dgm:presLayoutVars>
          <dgm:chPref val="3"/>
        </dgm:presLayoutVars>
      </dgm:prSet>
      <dgm:spPr/>
    </dgm:pt>
    <dgm:pt modelId="{C79326AC-DD9F-451E-93D5-AF17E0787A31}" type="pres">
      <dgm:prSet presAssocID="{D7DFC856-5547-47F5-9AE7-07E55748EB21}" presName="rootConnector" presStyleLbl="node4" presStyleIdx="2" presStyleCnt="4"/>
      <dgm:spPr/>
    </dgm:pt>
    <dgm:pt modelId="{2900C641-420F-448A-BB08-4B9A8E8E5787}" type="pres">
      <dgm:prSet presAssocID="{D7DFC856-5547-47F5-9AE7-07E55748EB21}" presName="hierChild4" presStyleCnt="0"/>
      <dgm:spPr/>
    </dgm:pt>
    <dgm:pt modelId="{A883B8ED-20B9-4514-AAD2-31A6636D80AA}" type="pres">
      <dgm:prSet presAssocID="{D7DFC856-5547-47F5-9AE7-07E55748EB21}" presName="hierChild5" presStyleCnt="0"/>
      <dgm:spPr/>
    </dgm:pt>
    <dgm:pt modelId="{729FB5F8-540A-4E3F-A667-40C101E41956}" type="pres">
      <dgm:prSet presAssocID="{DFB2E594-E386-441A-9C9F-4527A2F8E46E}" presName="Name50" presStyleLbl="parChTrans1D4" presStyleIdx="3" presStyleCnt="4"/>
      <dgm:spPr/>
    </dgm:pt>
    <dgm:pt modelId="{29EAEA29-4503-4B43-9407-CA5E2E911E9F}" type="pres">
      <dgm:prSet presAssocID="{F97263E8-3DEA-4E90-92DE-AD2843BB13E7}" presName="hierRoot2" presStyleCnt="0">
        <dgm:presLayoutVars>
          <dgm:hierBranch val="r"/>
        </dgm:presLayoutVars>
      </dgm:prSet>
      <dgm:spPr/>
    </dgm:pt>
    <dgm:pt modelId="{1CB816CD-2480-4294-BFD4-929B6E17278B}" type="pres">
      <dgm:prSet presAssocID="{F97263E8-3DEA-4E90-92DE-AD2843BB13E7}" presName="rootComposite" presStyleCnt="0"/>
      <dgm:spPr/>
    </dgm:pt>
    <dgm:pt modelId="{00E1FE31-179A-4CD9-A369-28702B45587D}" type="pres">
      <dgm:prSet presAssocID="{F97263E8-3DEA-4E90-92DE-AD2843BB13E7}" presName="rootText" presStyleLbl="node4" presStyleIdx="3" presStyleCnt="4">
        <dgm:presLayoutVars>
          <dgm:chPref val="3"/>
        </dgm:presLayoutVars>
      </dgm:prSet>
      <dgm:spPr/>
    </dgm:pt>
    <dgm:pt modelId="{4808EF0B-4508-4E43-B726-D0EF07D5E1F5}" type="pres">
      <dgm:prSet presAssocID="{F97263E8-3DEA-4E90-92DE-AD2843BB13E7}" presName="rootConnector" presStyleLbl="node4" presStyleIdx="3" presStyleCnt="4"/>
      <dgm:spPr/>
    </dgm:pt>
    <dgm:pt modelId="{EB7ECFBB-A7AC-404D-A84B-964D4EC2A0A3}" type="pres">
      <dgm:prSet presAssocID="{F97263E8-3DEA-4E90-92DE-AD2843BB13E7}" presName="hierChild4" presStyleCnt="0"/>
      <dgm:spPr/>
    </dgm:pt>
    <dgm:pt modelId="{2EA37CDB-82DB-4302-9475-93F7E4BDA374}" type="pres">
      <dgm:prSet presAssocID="{F97263E8-3DEA-4E90-92DE-AD2843BB13E7}" presName="hierChild5" presStyleCnt="0"/>
      <dgm:spPr/>
    </dgm:pt>
    <dgm:pt modelId="{4A56BD8A-DAE3-471B-A5FA-39A9EE312598}" type="pres">
      <dgm:prSet presAssocID="{BD4C2764-D57F-44B0-8E42-4CF8E0E192D4}" presName="hierChild5" presStyleCnt="0"/>
      <dgm:spPr/>
    </dgm:pt>
    <dgm:pt modelId="{5EDC0AE6-94E0-4E01-8DA2-A57A9DC782E2}" type="pres">
      <dgm:prSet presAssocID="{7AD707A0-CF79-4EAC-9665-47522EABE3C2}" presName="hierChild5" presStyleCnt="0"/>
      <dgm:spPr/>
    </dgm:pt>
    <dgm:pt modelId="{157BB6E2-2755-458B-AFBE-97C63469E2FF}" type="pres">
      <dgm:prSet presAssocID="{A7247AEB-3F0C-4C35-A9D2-1F079799CBEF}" presName="hierChild3" presStyleCnt="0"/>
      <dgm:spPr/>
    </dgm:pt>
  </dgm:ptLst>
  <dgm:cxnLst>
    <dgm:cxn modelId="{3E68EA3C-0DF6-427F-929B-B8768E10F1AD}" type="presOf" srcId="{A02B740B-0288-4848-B23D-D72459013EE3}" destId="{0FE951FA-CC8B-49A4-8084-F6B279FECE32}" srcOrd="0" destOrd="0" presId="urn:microsoft.com/office/officeart/2005/8/layout/orgChart1"/>
    <dgm:cxn modelId="{65312DB0-5D6F-4845-99F6-40116C5BD9E9}" type="presOf" srcId="{D7DFC856-5547-47F5-9AE7-07E55748EB21}" destId="{C79326AC-DD9F-451E-93D5-AF17E0787A31}" srcOrd="1" destOrd="0" presId="urn:microsoft.com/office/officeart/2005/8/layout/orgChart1"/>
    <dgm:cxn modelId="{E35F2BF9-A085-418C-A258-67FDEFAEE649}" type="presOf" srcId="{06F6E774-DDF9-45D2-9E78-5EBE4C0BB65C}" destId="{28D46371-2DA8-41D1-B978-0D941B250E9C}" srcOrd="0" destOrd="0" presId="urn:microsoft.com/office/officeart/2005/8/layout/orgChart1"/>
    <dgm:cxn modelId="{A23C3070-ACD8-411E-8CA4-A5FD50934CEA}" type="presOf" srcId="{6CEADA04-A331-4AB6-ABF9-250B087A3470}" destId="{072EAB33-A8EA-4E85-8C7D-DE9F1FDF906F}" srcOrd="0" destOrd="0" presId="urn:microsoft.com/office/officeart/2005/8/layout/orgChart1"/>
    <dgm:cxn modelId="{4B60A851-34F8-4917-88FC-AFA26E5AB9AD}" type="presOf" srcId="{729A2D12-EC6E-4E2D-93C4-CB4EE3C120A6}" destId="{7B55710E-6D42-43DA-B1B5-B4E680E6127F}" srcOrd="0" destOrd="0" presId="urn:microsoft.com/office/officeart/2005/8/layout/orgChart1"/>
    <dgm:cxn modelId="{D14C44CA-F284-4495-8F41-CA1FAFF2D2B0}" type="presOf" srcId="{EB19AE8E-A260-4BBB-A484-A9DB722DB0D1}" destId="{4E21241C-3569-4E9C-8986-B57C556165C1}" srcOrd="1" destOrd="0" presId="urn:microsoft.com/office/officeart/2005/8/layout/orgChart1"/>
    <dgm:cxn modelId="{ACC5BE38-DEC7-492B-8950-6674834B51E3}" srcId="{A7247AEB-3F0C-4C35-A9D2-1F079799CBEF}" destId="{7AD707A0-CF79-4EAC-9665-47522EABE3C2}" srcOrd="1" destOrd="0" parTransId="{0E827169-8952-4B7B-B7DD-328DF906D763}" sibTransId="{927A05D1-232C-4A92-9C00-FB25BA88ACAB}"/>
    <dgm:cxn modelId="{D24C8738-5746-4FEC-963A-39CD5F9894EB}" type="presOf" srcId="{A02B740B-0288-4848-B23D-D72459013EE3}" destId="{33AE1620-1987-4E97-B60C-D465B41C1887}" srcOrd="1" destOrd="0" presId="urn:microsoft.com/office/officeart/2005/8/layout/orgChart1"/>
    <dgm:cxn modelId="{08787D8E-8D68-4B09-9FD8-B2FE55937B64}" type="presOf" srcId="{F97263E8-3DEA-4E90-92DE-AD2843BB13E7}" destId="{00E1FE31-179A-4CD9-A369-28702B45587D}" srcOrd="0" destOrd="0" presId="urn:microsoft.com/office/officeart/2005/8/layout/orgChart1"/>
    <dgm:cxn modelId="{4AF9F4F6-ACAC-4747-983A-10B5B0EECD26}" type="presOf" srcId="{DFB2E594-E386-441A-9C9F-4527A2F8E46E}" destId="{729FB5F8-540A-4E3F-A667-40C101E41956}" srcOrd="0" destOrd="0" presId="urn:microsoft.com/office/officeart/2005/8/layout/orgChart1"/>
    <dgm:cxn modelId="{3174C8EB-6367-4775-8DC0-983B46D06F95}" type="presOf" srcId="{5A878380-B06C-4825-BE4A-62650E43F267}" destId="{D6D54E92-9FBB-4818-B216-6E96FFF003B9}" srcOrd="0" destOrd="0" presId="urn:microsoft.com/office/officeart/2005/8/layout/orgChart1"/>
    <dgm:cxn modelId="{12A2F113-FF16-4E0F-80DD-71EACD2B3367}" type="presOf" srcId="{6CEADA04-A331-4AB6-ABF9-250B087A3470}" destId="{DBD5220F-9297-4554-A915-28C24273F8A2}" srcOrd="1" destOrd="0" presId="urn:microsoft.com/office/officeart/2005/8/layout/orgChart1"/>
    <dgm:cxn modelId="{9DD2E59C-502B-49D2-8C41-57C8530E8658}" type="presOf" srcId="{98F02976-92A9-4232-94B6-DD649459E610}" destId="{8785D002-9B4D-4B53-9607-3D82225C0BE1}" srcOrd="0" destOrd="0" presId="urn:microsoft.com/office/officeart/2005/8/layout/orgChart1"/>
    <dgm:cxn modelId="{D01986FF-39E6-4204-B16D-FC2BC2C3E5FF}" type="presOf" srcId="{D7DFC856-5547-47F5-9AE7-07E55748EB21}" destId="{B44F5EB9-041D-4849-B8F0-93061DCD5B30}" srcOrd="0" destOrd="0" presId="urn:microsoft.com/office/officeart/2005/8/layout/orgChart1"/>
    <dgm:cxn modelId="{0700B515-18F1-44ED-9F65-CC8C21FEC89F}" type="presOf" srcId="{7AD707A0-CF79-4EAC-9665-47522EABE3C2}" destId="{DA6F3707-CA6A-44D0-9B00-6B461E400851}" srcOrd="1" destOrd="0" presId="urn:microsoft.com/office/officeart/2005/8/layout/orgChart1"/>
    <dgm:cxn modelId="{1DADF409-232B-44C7-B700-2501D544953E}" type="presOf" srcId="{EB19AE8E-A260-4BBB-A484-A9DB722DB0D1}" destId="{F3854F2F-F06D-47E2-A6E0-43557D98C5F0}" srcOrd="0" destOrd="0" presId="urn:microsoft.com/office/officeart/2005/8/layout/orgChart1"/>
    <dgm:cxn modelId="{A1153529-7A8D-4186-B75D-48FC7F987FF1}" type="presOf" srcId="{0E827169-8952-4B7B-B7DD-328DF906D763}" destId="{73E549F6-1524-4A3A-826D-42F5017478C2}" srcOrd="0" destOrd="0" presId="urn:microsoft.com/office/officeart/2005/8/layout/orgChart1"/>
    <dgm:cxn modelId="{FBD125E0-5C2C-4402-8836-3C7960DCFB3C}" srcId="{74E732F9-090B-4EF8-B40F-DE7139882126}" destId="{A7247AEB-3F0C-4C35-A9D2-1F079799CBEF}" srcOrd="0" destOrd="0" parTransId="{53A2163C-CE02-43CD-9B01-89C62B2B1780}" sibTransId="{A5EC1F07-204F-4970-996F-611E9F17AD40}"/>
    <dgm:cxn modelId="{D512AAAE-7EA5-4C04-9E21-4E72D6848795}" srcId="{BD4C2764-D57F-44B0-8E42-4CF8E0E192D4}" destId="{D7DFC856-5547-47F5-9AE7-07E55748EB21}" srcOrd="2" destOrd="0" parTransId="{59CD5751-BB8A-43D9-BC8D-1CC26799EAE8}" sibTransId="{E4165BA1-DFB5-4C8B-8284-DDD981BECA06}"/>
    <dgm:cxn modelId="{0DF4C30A-7A60-459A-B7A3-BEE02DB05021}" type="presOf" srcId="{A7247AEB-3F0C-4C35-A9D2-1F079799CBEF}" destId="{988CBAEC-B604-48ED-86BB-C97CB1D66D2E}" srcOrd="1" destOrd="0" presId="urn:microsoft.com/office/officeart/2005/8/layout/orgChart1"/>
    <dgm:cxn modelId="{1F4C9596-DF13-442D-952C-ECD3A51EECCA}" type="presOf" srcId="{7AD707A0-CF79-4EAC-9665-47522EABE3C2}" destId="{D310115D-054C-4FBE-9FDD-4137E7F69DF2}" srcOrd="0" destOrd="0" presId="urn:microsoft.com/office/officeart/2005/8/layout/orgChart1"/>
    <dgm:cxn modelId="{3CD5F2A3-E4E2-446D-906C-CAEA4D5AD6A2}" srcId="{BD4C2764-D57F-44B0-8E42-4CF8E0E192D4}" destId="{A02B740B-0288-4848-B23D-D72459013EE3}" srcOrd="1" destOrd="0" parTransId="{93BCDFA9-F976-40CA-94FB-936611C60AA3}" sibTransId="{12549A92-7D1C-40F0-A1E7-C7EB9FBBB4A7}"/>
    <dgm:cxn modelId="{FE8243BB-C78A-4CB4-9510-8AB3DE22DD10}" srcId="{BD4C2764-D57F-44B0-8E42-4CF8E0E192D4}" destId="{F97263E8-3DEA-4E90-92DE-AD2843BB13E7}" srcOrd="3" destOrd="0" parTransId="{DFB2E594-E386-441A-9C9F-4527A2F8E46E}" sibTransId="{8538C2A0-A567-4692-AD42-30573252897E}"/>
    <dgm:cxn modelId="{82564C22-5571-4ADD-B93A-69EB76E1B05F}" type="presOf" srcId="{775FAA80-3845-4AA9-8137-08DDFCD5D0D4}" destId="{A6449E1D-4769-4E4B-A57A-27EB412EFE6E}" srcOrd="0" destOrd="0" presId="urn:microsoft.com/office/officeart/2005/8/layout/orgChart1"/>
    <dgm:cxn modelId="{F0AE8E59-404B-4DF3-B734-ED8F776237E6}" srcId="{7AD707A0-CF79-4EAC-9665-47522EABE3C2}" destId="{BD4C2764-D57F-44B0-8E42-4CF8E0E192D4}" srcOrd="3" destOrd="0" parTransId="{D9238782-4EEB-4402-815D-314A3A018A18}" sibTransId="{E9959CBF-1D08-4D80-8D81-D791D571781A}"/>
    <dgm:cxn modelId="{5E8264C9-86AB-49A6-98A1-C1704455B3E6}" srcId="{A7247AEB-3F0C-4C35-A9D2-1F079799CBEF}" destId="{EB19AE8E-A260-4BBB-A484-A9DB722DB0D1}" srcOrd="0" destOrd="0" parTransId="{775FAA80-3845-4AA9-8137-08DDFCD5D0D4}" sibTransId="{F9101B20-8994-410D-B8CB-BFBBF0DA5C4F}"/>
    <dgm:cxn modelId="{94B42ABE-0A06-4F98-8C5B-C077A7B6D05F}" type="presOf" srcId="{D9238782-4EEB-4402-815D-314A3A018A18}" destId="{94962F11-AA64-4E99-9EF3-DF0853B868E3}" srcOrd="0" destOrd="0" presId="urn:microsoft.com/office/officeart/2005/8/layout/orgChart1"/>
    <dgm:cxn modelId="{38EC4C2B-095A-40DB-AF33-77C6C32D269C}" type="presOf" srcId="{BD4C2764-D57F-44B0-8E42-4CF8E0E192D4}" destId="{A4D05118-BDEA-4161-A055-DB8F7C8C09E0}" srcOrd="1" destOrd="0" presId="urn:microsoft.com/office/officeart/2005/8/layout/orgChart1"/>
    <dgm:cxn modelId="{206101FA-4E42-442D-8F49-C5213C36E877}" type="presOf" srcId="{BD4C2764-D57F-44B0-8E42-4CF8E0E192D4}" destId="{DDE667FD-49D5-49F1-A409-709BF1733E34}" srcOrd="0" destOrd="0" presId="urn:microsoft.com/office/officeart/2005/8/layout/orgChart1"/>
    <dgm:cxn modelId="{E4ADDA88-888D-41E5-97B7-CC5D0FB95D68}" type="presOf" srcId="{59CD5751-BB8A-43D9-BC8D-1CC26799EAE8}" destId="{A3AD5737-F19D-437A-BF8D-EB677EF69006}" srcOrd="0" destOrd="0" presId="urn:microsoft.com/office/officeart/2005/8/layout/orgChart1"/>
    <dgm:cxn modelId="{14D60A79-E309-44CE-984C-D020C1CC8CC2}" type="presOf" srcId="{36166417-404C-4843-A307-A02FB56712BA}" destId="{C608D736-8598-4F11-9F82-C2FAF235736F}" srcOrd="0" destOrd="0" presId="urn:microsoft.com/office/officeart/2005/8/layout/orgChart1"/>
    <dgm:cxn modelId="{1A222F49-3116-41C0-BB10-EFC2BEFE7F83}" srcId="{7AD707A0-CF79-4EAC-9665-47522EABE3C2}" destId="{06F6E774-DDF9-45D2-9E78-5EBE4C0BB65C}" srcOrd="2" destOrd="0" parTransId="{36166417-404C-4843-A307-A02FB56712BA}" sibTransId="{AAECBF2A-CE10-4157-B0D1-A26C9E409646}"/>
    <dgm:cxn modelId="{89FB8B37-98E8-4817-8141-BC40184F0D8A}" type="presOf" srcId="{93BCDFA9-F976-40CA-94FB-936611C60AA3}" destId="{FE77AE41-2FD6-409F-9CDF-2D6E66E99015}" srcOrd="0" destOrd="0" presId="urn:microsoft.com/office/officeart/2005/8/layout/orgChart1"/>
    <dgm:cxn modelId="{110135E6-C212-4183-A09A-F10242113F62}" type="presOf" srcId="{06F6E774-DDF9-45D2-9E78-5EBE4C0BB65C}" destId="{2AAEB4CE-A03E-4CD3-898E-B57D923DD998}" srcOrd="1" destOrd="0" presId="urn:microsoft.com/office/officeart/2005/8/layout/orgChart1"/>
    <dgm:cxn modelId="{1FAF75E0-8A0B-4340-877D-E8F73FDE72D4}" srcId="{7AD707A0-CF79-4EAC-9665-47522EABE3C2}" destId="{BC45F7EA-66A5-4ADE-9957-2F85A6C76130}" srcOrd="1" destOrd="0" parTransId="{98F02976-92A9-4232-94B6-DD649459E610}" sibTransId="{3C674B82-4706-45C6-A9F0-EA789F8B36E9}"/>
    <dgm:cxn modelId="{91470CD0-8C2C-4FE2-89C8-CA9930E2B8B4}" type="presOf" srcId="{74E732F9-090B-4EF8-B40F-DE7139882126}" destId="{1FEBCCBD-9F99-4967-B480-D001523A571E}" srcOrd="0" destOrd="0" presId="urn:microsoft.com/office/officeart/2005/8/layout/orgChart1"/>
    <dgm:cxn modelId="{D4161267-BE77-4C99-92CB-BECFBBFBD594}" type="presOf" srcId="{BC45F7EA-66A5-4ADE-9957-2F85A6C76130}" destId="{D5782DC5-355E-4DA0-BD34-71BB3B77801E}" srcOrd="0" destOrd="0" presId="urn:microsoft.com/office/officeart/2005/8/layout/orgChart1"/>
    <dgm:cxn modelId="{1019AC94-3B83-4492-B588-9866C960C999}" type="presOf" srcId="{C5C74E3A-0E27-485C-851E-E44D1E5D87C5}" destId="{804051EA-6443-44D0-878A-FFC627303054}" srcOrd="0" destOrd="0" presId="urn:microsoft.com/office/officeart/2005/8/layout/orgChart1"/>
    <dgm:cxn modelId="{A2252E0C-253D-4EF1-89F7-4878BC6D32A9}" srcId="{7AD707A0-CF79-4EAC-9665-47522EABE3C2}" destId="{6CEADA04-A331-4AB6-ABF9-250B087A3470}" srcOrd="0" destOrd="0" parTransId="{5A878380-B06C-4825-BE4A-62650E43F267}" sibTransId="{ABD7130D-A292-4BD9-82F4-497AA9003913}"/>
    <dgm:cxn modelId="{7482208C-AA47-426E-990B-DF61615CECEA}" type="presOf" srcId="{BC45F7EA-66A5-4ADE-9957-2F85A6C76130}" destId="{70C90650-1227-4CE3-BD2D-4E9112A5775F}" srcOrd="1" destOrd="0" presId="urn:microsoft.com/office/officeart/2005/8/layout/orgChart1"/>
    <dgm:cxn modelId="{6FD103B2-554F-49BF-A7B8-5293B7524F22}" type="presOf" srcId="{F97263E8-3DEA-4E90-92DE-AD2843BB13E7}" destId="{4808EF0B-4508-4E43-B726-D0EF07D5E1F5}" srcOrd="1" destOrd="0" presId="urn:microsoft.com/office/officeart/2005/8/layout/orgChart1"/>
    <dgm:cxn modelId="{F1AE2472-74CC-4EBF-987A-E03CAAD3F141}" type="presOf" srcId="{C5C74E3A-0E27-485C-851E-E44D1E5D87C5}" destId="{66341B78-0D26-4DB9-918C-545B5BA1A8BA}" srcOrd="1" destOrd="0" presId="urn:microsoft.com/office/officeart/2005/8/layout/orgChart1"/>
    <dgm:cxn modelId="{82099386-5A4A-46A2-83C6-964FB2828772}" srcId="{BD4C2764-D57F-44B0-8E42-4CF8E0E192D4}" destId="{C5C74E3A-0E27-485C-851E-E44D1E5D87C5}" srcOrd="0" destOrd="0" parTransId="{729A2D12-EC6E-4E2D-93C4-CB4EE3C120A6}" sibTransId="{162C4E4E-8D82-40C2-AE46-2654DD76A584}"/>
    <dgm:cxn modelId="{CE189CBF-606B-42FE-8271-3458B31E55C7}" type="presOf" srcId="{A7247AEB-3F0C-4C35-A9D2-1F079799CBEF}" destId="{21EBFA82-B813-4F63-A430-74A319AA7AE2}" srcOrd="0" destOrd="0" presId="urn:microsoft.com/office/officeart/2005/8/layout/orgChart1"/>
    <dgm:cxn modelId="{F31AD4AD-11FB-4349-A5A2-F7EC1DFED071}" type="presParOf" srcId="{1FEBCCBD-9F99-4967-B480-D001523A571E}" destId="{AB20ACB6-180D-43A4-9E08-9EFFFB6192EC}" srcOrd="0" destOrd="0" presId="urn:microsoft.com/office/officeart/2005/8/layout/orgChart1"/>
    <dgm:cxn modelId="{6E854DED-221D-4B74-B23F-97A00AFC3407}" type="presParOf" srcId="{AB20ACB6-180D-43A4-9E08-9EFFFB6192EC}" destId="{60627AF2-A574-4538-B9F4-A7DD6699844C}" srcOrd="0" destOrd="0" presId="urn:microsoft.com/office/officeart/2005/8/layout/orgChart1"/>
    <dgm:cxn modelId="{11CA06ED-7ACC-4B8D-8598-CCB279EF119E}" type="presParOf" srcId="{60627AF2-A574-4538-B9F4-A7DD6699844C}" destId="{21EBFA82-B813-4F63-A430-74A319AA7AE2}" srcOrd="0" destOrd="0" presId="urn:microsoft.com/office/officeart/2005/8/layout/orgChart1"/>
    <dgm:cxn modelId="{27F8D3A7-B715-46DF-B7BF-F3FFA4AB58FF}" type="presParOf" srcId="{60627AF2-A574-4538-B9F4-A7DD6699844C}" destId="{988CBAEC-B604-48ED-86BB-C97CB1D66D2E}" srcOrd="1" destOrd="0" presId="urn:microsoft.com/office/officeart/2005/8/layout/orgChart1"/>
    <dgm:cxn modelId="{0F58DF44-C2AD-45B1-8574-809C30BD50DE}" type="presParOf" srcId="{AB20ACB6-180D-43A4-9E08-9EFFFB6192EC}" destId="{38CD5ECD-353A-4A89-B467-DD6583C48591}" srcOrd="1" destOrd="0" presId="urn:microsoft.com/office/officeart/2005/8/layout/orgChart1"/>
    <dgm:cxn modelId="{F3A70E51-1FC0-4719-8313-7A23198B4F5D}" type="presParOf" srcId="{38CD5ECD-353A-4A89-B467-DD6583C48591}" destId="{A6449E1D-4769-4E4B-A57A-27EB412EFE6E}" srcOrd="0" destOrd="0" presId="urn:microsoft.com/office/officeart/2005/8/layout/orgChart1"/>
    <dgm:cxn modelId="{BAE16E3E-9DDA-45C8-B89C-02D6CA84D324}" type="presParOf" srcId="{38CD5ECD-353A-4A89-B467-DD6583C48591}" destId="{7CAD5EA2-52B4-43B2-90A0-AAADEDDC91EB}" srcOrd="1" destOrd="0" presId="urn:microsoft.com/office/officeart/2005/8/layout/orgChart1"/>
    <dgm:cxn modelId="{F72379DE-BF61-4F7A-87C8-0F16C3D31DF5}" type="presParOf" srcId="{7CAD5EA2-52B4-43B2-90A0-AAADEDDC91EB}" destId="{64633D76-7CE8-4A17-A573-C9FB89A3661E}" srcOrd="0" destOrd="0" presId="urn:microsoft.com/office/officeart/2005/8/layout/orgChart1"/>
    <dgm:cxn modelId="{2D6DAE98-81FA-470C-8B28-52AF1873E312}" type="presParOf" srcId="{64633D76-7CE8-4A17-A573-C9FB89A3661E}" destId="{F3854F2F-F06D-47E2-A6E0-43557D98C5F0}" srcOrd="0" destOrd="0" presId="urn:microsoft.com/office/officeart/2005/8/layout/orgChart1"/>
    <dgm:cxn modelId="{74C31BF5-39D8-4968-8B29-42427D58AEC7}" type="presParOf" srcId="{64633D76-7CE8-4A17-A573-C9FB89A3661E}" destId="{4E21241C-3569-4E9C-8986-B57C556165C1}" srcOrd="1" destOrd="0" presId="urn:microsoft.com/office/officeart/2005/8/layout/orgChart1"/>
    <dgm:cxn modelId="{E8F2F086-D287-4EC4-8D84-5726A6745190}" type="presParOf" srcId="{7CAD5EA2-52B4-43B2-90A0-AAADEDDC91EB}" destId="{E2119CC2-7FEC-47CA-941D-2CD66030F18A}" srcOrd="1" destOrd="0" presId="urn:microsoft.com/office/officeart/2005/8/layout/orgChart1"/>
    <dgm:cxn modelId="{DC0B7C9C-F062-46C1-BDE1-357BAD382D09}" type="presParOf" srcId="{7CAD5EA2-52B4-43B2-90A0-AAADEDDC91EB}" destId="{8C1F35FC-C54B-4871-BCA4-764D0DECE8E4}" srcOrd="2" destOrd="0" presId="urn:microsoft.com/office/officeart/2005/8/layout/orgChart1"/>
    <dgm:cxn modelId="{9BEF32BB-DA18-465A-BB1E-3C8AEAF86127}" type="presParOf" srcId="{38CD5ECD-353A-4A89-B467-DD6583C48591}" destId="{73E549F6-1524-4A3A-826D-42F5017478C2}" srcOrd="2" destOrd="0" presId="urn:microsoft.com/office/officeart/2005/8/layout/orgChart1"/>
    <dgm:cxn modelId="{5068D755-9D40-4056-A32D-285292DF0241}" type="presParOf" srcId="{38CD5ECD-353A-4A89-B467-DD6583C48591}" destId="{04C80BB4-B7D0-4876-9E6F-D9F0FA2B340D}" srcOrd="3" destOrd="0" presId="urn:microsoft.com/office/officeart/2005/8/layout/orgChart1"/>
    <dgm:cxn modelId="{1E7C62C5-C31C-4E9D-B5EC-482F446F0F31}" type="presParOf" srcId="{04C80BB4-B7D0-4876-9E6F-D9F0FA2B340D}" destId="{21A42C69-0929-4A7F-A9CB-9D6CC9248045}" srcOrd="0" destOrd="0" presId="urn:microsoft.com/office/officeart/2005/8/layout/orgChart1"/>
    <dgm:cxn modelId="{8F646A5B-7EE4-4B87-9288-9D7B90D64779}" type="presParOf" srcId="{21A42C69-0929-4A7F-A9CB-9D6CC9248045}" destId="{D310115D-054C-4FBE-9FDD-4137E7F69DF2}" srcOrd="0" destOrd="0" presId="urn:microsoft.com/office/officeart/2005/8/layout/orgChart1"/>
    <dgm:cxn modelId="{8BC2AD7E-2D92-4DBE-AFCF-D388D9DB7FE9}" type="presParOf" srcId="{21A42C69-0929-4A7F-A9CB-9D6CC9248045}" destId="{DA6F3707-CA6A-44D0-9B00-6B461E400851}" srcOrd="1" destOrd="0" presId="urn:microsoft.com/office/officeart/2005/8/layout/orgChart1"/>
    <dgm:cxn modelId="{E5693D39-5140-4F70-84C4-E325100BAD2F}" type="presParOf" srcId="{04C80BB4-B7D0-4876-9E6F-D9F0FA2B340D}" destId="{FFCA76A8-097C-48E2-B9C4-C96C5B6839F8}" srcOrd="1" destOrd="0" presId="urn:microsoft.com/office/officeart/2005/8/layout/orgChart1"/>
    <dgm:cxn modelId="{FA2C231C-43DD-4BE8-9325-04F80182EE89}" type="presParOf" srcId="{FFCA76A8-097C-48E2-B9C4-C96C5B6839F8}" destId="{D6D54E92-9FBB-4818-B216-6E96FFF003B9}" srcOrd="0" destOrd="0" presId="urn:microsoft.com/office/officeart/2005/8/layout/orgChart1"/>
    <dgm:cxn modelId="{57105FA0-FCFE-425C-BEA4-73997FFFB689}" type="presParOf" srcId="{FFCA76A8-097C-48E2-B9C4-C96C5B6839F8}" destId="{D4BCA1BA-A2A7-4CA4-B66A-78934CD58622}" srcOrd="1" destOrd="0" presId="urn:microsoft.com/office/officeart/2005/8/layout/orgChart1"/>
    <dgm:cxn modelId="{92E135DE-AF55-4F96-B5F5-6278565017DA}" type="presParOf" srcId="{D4BCA1BA-A2A7-4CA4-B66A-78934CD58622}" destId="{7CB09180-66E8-43D2-85E8-9C1718EA1D1E}" srcOrd="0" destOrd="0" presId="urn:microsoft.com/office/officeart/2005/8/layout/orgChart1"/>
    <dgm:cxn modelId="{658594B6-A05B-4319-AEFA-106A7808FFC7}" type="presParOf" srcId="{7CB09180-66E8-43D2-85E8-9C1718EA1D1E}" destId="{072EAB33-A8EA-4E85-8C7D-DE9F1FDF906F}" srcOrd="0" destOrd="0" presId="urn:microsoft.com/office/officeart/2005/8/layout/orgChart1"/>
    <dgm:cxn modelId="{0E2460C4-15D2-483F-B601-F7F2F3227B45}" type="presParOf" srcId="{7CB09180-66E8-43D2-85E8-9C1718EA1D1E}" destId="{DBD5220F-9297-4554-A915-28C24273F8A2}" srcOrd="1" destOrd="0" presId="urn:microsoft.com/office/officeart/2005/8/layout/orgChart1"/>
    <dgm:cxn modelId="{7E56275F-9989-48AB-95CB-27C273CE516C}" type="presParOf" srcId="{D4BCA1BA-A2A7-4CA4-B66A-78934CD58622}" destId="{3F34EB49-C96A-440B-8104-7F2BD055C6FE}" srcOrd="1" destOrd="0" presId="urn:microsoft.com/office/officeart/2005/8/layout/orgChart1"/>
    <dgm:cxn modelId="{43AD04D8-279D-4E2A-8D72-55388A831D5E}" type="presParOf" srcId="{D4BCA1BA-A2A7-4CA4-B66A-78934CD58622}" destId="{6C9C808B-85A8-4814-8A27-0993F3FA8217}" srcOrd="2" destOrd="0" presId="urn:microsoft.com/office/officeart/2005/8/layout/orgChart1"/>
    <dgm:cxn modelId="{4B657FB0-D112-44F3-BC0D-666EC6F40625}" type="presParOf" srcId="{FFCA76A8-097C-48E2-B9C4-C96C5B6839F8}" destId="{8785D002-9B4D-4B53-9607-3D82225C0BE1}" srcOrd="2" destOrd="0" presId="urn:microsoft.com/office/officeart/2005/8/layout/orgChart1"/>
    <dgm:cxn modelId="{F976965E-35BA-4C85-9EF3-0BB6F91525F0}" type="presParOf" srcId="{FFCA76A8-097C-48E2-B9C4-C96C5B6839F8}" destId="{D91B049E-F88B-47DC-8A25-005EE23EB964}" srcOrd="3" destOrd="0" presId="urn:microsoft.com/office/officeart/2005/8/layout/orgChart1"/>
    <dgm:cxn modelId="{E9215123-2C08-4367-ADB1-330F2CC3CF81}" type="presParOf" srcId="{D91B049E-F88B-47DC-8A25-005EE23EB964}" destId="{C6E7E26B-747F-4AB3-B049-F5AB527E9120}" srcOrd="0" destOrd="0" presId="urn:microsoft.com/office/officeart/2005/8/layout/orgChart1"/>
    <dgm:cxn modelId="{4DEB5D42-7F14-4D88-8656-B7DEF5AB27D0}" type="presParOf" srcId="{C6E7E26B-747F-4AB3-B049-F5AB527E9120}" destId="{D5782DC5-355E-4DA0-BD34-71BB3B77801E}" srcOrd="0" destOrd="0" presId="urn:microsoft.com/office/officeart/2005/8/layout/orgChart1"/>
    <dgm:cxn modelId="{02E73456-338D-44F5-A0A2-62A3DC7FD74F}" type="presParOf" srcId="{C6E7E26B-747F-4AB3-B049-F5AB527E9120}" destId="{70C90650-1227-4CE3-BD2D-4E9112A5775F}" srcOrd="1" destOrd="0" presId="urn:microsoft.com/office/officeart/2005/8/layout/orgChart1"/>
    <dgm:cxn modelId="{B4380FA9-9F09-4573-B636-5C45537A7040}" type="presParOf" srcId="{D91B049E-F88B-47DC-8A25-005EE23EB964}" destId="{4A3EAA32-33FC-47D9-AAEC-591E314BD050}" srcOrd="1" destOrd="0" presId="urn:microsoft.com/office/officeart/2005/8/layout/orgChart1"/>
    <dgm:cxn modelId="{EF6B46A6-534B-4DF6-A5BA-3023B09B3AEB}" type="presParOf" srcId="{D91B049E-F88B-47DC-8A25-005EE23EB964}" destId="{D1AE69AA-F5AF-4DB0-A098-30176D6C56A7}" srcOrd="2" destOrd="0" presId="urn:microsoft.com/office/officeart/2005/8/layout/orgChart1"/>
    <dgm:cxn modelId="{D8AA3C92-F973-4020-8ABD-8A78D0BA5C6E}" type="presParOf" srcId="{FFCA76A8-097C-48E2-B9C4-C96C5B6839F8}" destId="{C608D736-8598-4F11-9F82-C2FAF235736F}" srcOrd="4" destOrd="0" presId="urn:microsoft.com/office/officeart/2005/8/layout/orgChart1"/>
    <dgm:cxn modelId="{CFB3556E-7335-4EC4-8200-1158E7F374CB}" type="presParOf" srcId="{FFCA76A8-097C-48E2-B9C4-C96C5B6839F8}" destId="{1C53F446-C97A-4E39-B847-A004EE20FE82}" srcOrd="5" destOrd="0" presId="urn:microsoft.com/office/officeart/2005/8/layout/orgChart1"/>
    <dgm:cxn modelId="{CA822760-8465-4DB4-ABB4-284F810EE236}" type="presParOf" srcId="{1C53F446-C97A-4E39-B847-A004EE20FE82}" destId="{A4D7A852-4917-4F21-9235-892DE8CD0569}" srcOrd="0" destOrd="0" presId="urn:microsoft.com/office/officeart/2005/8/layout/orgChart1"/>
    <dgm:cxn modelId="{079C7D32-6275-4272-8B60-F04D3CE2D55D}" type="presParOf" srcId="{A4D7A852-4917-4F21-9235-892DE8CD0569}" destId="{28D46371-2DA8-41D1-B978-0D941B250E9C}" srcOrd="0" destOrd="0" presId="urn:microsoft.com/office/officeart/2005/8/layout/orgChart1"/>
    <dgm:cxn modelId="{E2B55FF3-CAB3-43F4-A6E3-DD6B872C4B34}" type="presParOf" srcId="{A4D7A852-4917-4F21-9235-892DE8CD0569}" destId="{2AAEB4CE-A03E-4CD3-898E-B57D923DD998}" srcOrd="1" destOrd="0" presId="urn:microsoft.com/office/officeart/2005/8/layout/orgChart1"/>
    <dgm:cxn modelId="{F6BB4761-E297-46BF-9992-20A69A748827}" type="presParOf" srcId="{1C53F446-C97A-4E39-B847-A004EE20FE82}" destId="{FE8C01B3-CFDA-4067-9D31-3912B684C8F1}" srcOrd="1" destOrd="0" presId="urn:microsoft.com/office/officeart/2005/8/layout/orgChart1"/>
    <dgm:cxn modelId="{EC5F114F-5CFB-4AE5-BE6E-4D8B0EEFC50F}" type="presParOf" srcId="{1C53F446-C97A-4E39-B847-A004EE20FE82}" destId="{C2D7AEE1-4D09-42C0-8FD4-B36785431712}" srcOrd="2" destOrd="0" presId="urn:microsoft.com/office/officeart/2005/8/layout/orgChart1"/>
    <dgm:cxn modelId="{8E77913D-9199-4628-B6E7-5951C14908DA}" type="presParOf" srcId="{FFCA76A8-097C-48E2-B9C4-C96C5B6839F8}" destId="{94962F11-AA64-4E99-9EF3-DF0853B868E3}" srcOrd="6" destOrd="0" presId="urn:microsoft.com/office/officeart/2005/8/layout/orgChart1"/>
    <dgm:cxn modelId="{E79C45DE-51BC-4D8C-BA33-B167C9561C6B}" type="presParOf" srcId="{FFCA76A8-097C-48E2-B9C4-C96C5B6839F8}" destId="{CA04EE1D-60A7-4487-8608-21829F878B0B}" srcOrd="7" destOrd="0" presId="urn:microsoft.com/office/officeart/2005/8/layout/orgChart1"/>
    <dgm:cxn modelId="{A424DFC2-1FC7-4CF5-80A3-54E51C9E4E8B}" type="presParOf" srcId="{CA04EE1D-60A7-4487-8608-21829F878B0B}" destId="{DC0985AF-C129-4600-807A-B8C56050725E}" srcOrd="0" destOrd="0" presId="urn:microsoft.com/office/officeart/2005/8/layout/orgChart1"/>
    <dgm:cxn modelId="{B8100A16-451C-40E3-951E-B3A8EAFF8C16}" type="presParOf" srcId="{DC0985AF-C129-4600-807A-B8C56050725E}" destId="{DDE667FD-49D5-49F1-A409-709BF1733E34}" srcOrd="0" destOrd="0" presId="urn:microsoft.com/office/officeart/2005/8/layout/orgChart1"/>
    <dgm:cxn modelId="{9907C7DA-563F-4048-84D2-152CC81471A1}" type="presParOf" srcId="{DC0985AF-C129-4600-807A-B8C56050725E}" destId="{A4D05118-BDEA-4161-A055-DB8F7C8C09E0}" srcOrd="1" destOrd="0" presId="urn:microsoft.com/office/officeart/2005/8/layout/orgChart1"/>
    <dgm:cxn modelId="{2C84A043-E93F-49D0-9546-3EAFDBB9287B}" type="presParOf" srcId="{CA04EE1D-60A7-4487-8608-21829F878B0B}" destId="{5CB71BE3-5F23-4705-9437-E9683204ABFB}" srcOrd="1" destOrd="0" presId="urn:microsoft.com/office/officeart/2005/8/layout/orgChart1"/>
    <dgm:cxn modelId="{1DD96802-4422-462D-A788-533100D0C06D}" type="presParOf" srcId="{5CB71BE3-5F23-4705-9437-E9683204ABFB}" destId="{7B55710E-6D42-43DA-B1B5-B4E680E6127F}" srcOrd="0" destOrd="0" presId="urn:microsoft.com/office/officeart/2005/8/layout/orgChart1"/>
    <dgm:cxn modelId="{0F62C20D-0982-4559-8C31-AA18F869E19B}" type="presParOf" srcId="{5CB71BE3-5F23-4705-9437-E9683204ABFB}" destId="{DDA50F8B-DFF7-43B0-BBFE-C766B30EAF4F}" srcOrd="1" destOrd="0" presId="urn:microsoft.com/office/officeart/2005/8/layout/orgChart1"/>
    <dgm:cxn modelId="{3FEE0C39-944A-433D-B04E-C2345F76E4F0}" type="presParOf" srcId="{DDA50F8B-DFF7-43B0-BBFE-C766B30EAF4F}" destId="{DB75A907-DAE7-4906-B946-502849430AFE}" srcOrd="0" destOrd="0" presId="urn:microsoft.com/office/officeart/2005/8/layout/orgChart1"/>
    <dgm:cxn modelId="{278AF16D-56DF-42B5-A7BA-C4CA422E021A}" type="presParOf" srcId="{DB75A907-DAE7-4906-B946-502849430AFE}" destId="{804051EA-6443-44D0-878A-FFC627303054}" srcOrd="0" destOrd="0" presId="urn:microsoft.com/office/officeart/2005/8/layout/orgChart1"/>
    <dgm:cxn modelId="{E7629089-72C2-45C1-8AF6-8A5A0DE0C308}" type="presParOf" srcId="{DB75A907-DAE7-4906-B946-502849430AFE}" destId="{66341B78-0D26-4DB9-918C-545B5BA1A8BA}" srcOrd="1" destOrd="0" presId="urn:microsoft.com/office/officeart/2005/8/layout/orgChart1"/>
    <dgm:cxn modelId="{8590B063-9229-4E6C-BDD8-BA7D5B178EF0}" type="presParOf" srcId="{DDA50F8B-DFF7-43B0-BBFE-C766B30EAF4F}" destId="{D2E7DA07-3A8E-47A4-882C-735EBC3D8E05}" srcOrd="1" destOrd="0" presId="urn:microsoft.com/office/officeart/2005/8/layout/orgChart1"/>
    <dgm:cxn modelId="{C653ACDF-227E-45B4-A709-3D02DFF81061}" type="presParOf" srcId="{DDA50F8B-DFF7-43B0-BBFE-C766B30EAF4F}" destId="{0E194174-9639-433F-AD57-38759C931D56}" srcOrd="2" destOrd="0" presId="urn:microsoft.com/office/officeart/2005/8/layout/orgChart1"/>
    <dgm:cxn modelId="{ECC6C198-E628-4F22-8F3F-2596F88B7596}" type="presParOf" srcId="{5CB71BE3-5F23-4705-9437-E9683204ABFB}" destId="{FE77AE41-2FD6-409F-9CDF-2D6E66E99015}" srcOrd="2" destOrd="0" presId="urn:microsoft.com/office/officeart/2005/8/layout/orgChart1"/>
    <dgm:cxn modelId="{3FEF9AD7-AE43-4BD2-99DF-A7B0710ED813}" type="presParOf" srcId="{5CB71BE3-5F23-4705-9437-E9683204ABFB}" destId="{5FB05A6E-C69C-4993-ABFE-57851AA0BA49}" srcOrd="3" destOrd="0" presId="urn:microsoft.com/office/officeart/2005/8/layout/orgChart1"/>
    <dgm:cxn modelId="{F5D62730-8E6C-436A-9978-1F64AD17080A}" type="presParOf" srcId="{5FB05A6E-C69C-4993-ABFE-57851AA0BA49}" destId="{9952E917-E6EF-48E3-9127-049BC4C4AA79}" srcOrd="0" destOrd="0" presId="urn:microsoft.com/office/officeart/2005/8/layout/orgChart1"/>
    <dgm:cxn modelId="{DC7CA1F3-4E35-49CF-80BC-476475C6FC99}" type="presParOf" srcId="{9952E917-E6EF-48E3-9127-049BC4C4AA79}" destId="{0FE951FA-CC8B-49A4-8084-F6B279FECE32}" srcOrd="0" destOrd="0" presId="urn:microsoft.com/office/officeart/2005/8/layout/orgChart1"/>
    <dgm:cxn modelId="{48CCD539-9849-4738-BA9E-1E3399FA14E5}" type="presParOf" srcId="{9952E917-E6EF-48E3-9127-049BC4C4AA79}" destId="{33AE1620-1987-4E97-B60C-D465B41C1887}" srcOrd="1" destOrd="0" presId="urn:microsoft.com/office/officeart/2005/8/layout/orgChart1"/>
    <dgm:cxn modelId="{E0F215AD-ED4B-4C31-96B9-3EB6E1B01A32}" type="presParOf" srcId="{5FB05A6E-C69C-4993-ABFE-57851AA0BA49}" destId="{B55C970A-F133-45FF-A814-2AD6DA59950E}" srcOrd="1" destOrd="0" presId="urn:microsoft.com/office/officeart/2005/8/layout/orgChart1"/>
    <dgm:cxn modelId="{3D1E69C1-05FB-4D5C-AE40-AA1829D208C5}" type="presParOf" srcId="{5FB05A6E-C69C-4993-ABFE-57851AA0BA49}" destId="{6F6F32EC-A641-483C-88F1-1FC24BC54C65}" srcOrd="2" destOrd="0" presId="urn:microsoft.com/office/officeart/2005/8/layout/orgChart1"/>
    <dgm:cxn modelId="{0DAD3D13-572A-4D91-90B8-ED4C78F41962}" type="presParOf" srcId="{5CB71BE3-5F23-4705-9437-E9683204ABFB}" destId="{A3AD5737-F19D-437A-BF8D-EB677EF69006}" srcOrd="4" destOrd="0" presId="urn:microsoft.com/office/officeart/2005/8/layout/orgChart1"/>
    <dgm:cxn modelId="{5BC213AD-041D-462C-9078-E430D8CD1C97}" type="presParOf" srcId="{5CB71BE3-5F23-4705-9437-E9683204ABFB}" destId="{B1028664-40B1-4C6D-BBBE-D53710736A64}" srcOrd="5" destOrd="0" presId="urn:microsoft.com/office/officeart/2005/8/layout/orgChart1"/>
    <dgm:cxn modelId="{74913659-D362-4493-A5CD-1C37114EE0E2}" type="presParOf" srcId="{B1028664-40B1-4C6D-BBBE-D53710736A64}" destId="{1BC3692E-D4D4-4B2C-BEAF-E7B9EE1E5A1C}" srcOrd="0" destOrd="0" presId="urn:microsoft.com/office/officeart/2005/8/layout/orgChart1"/>
    <dgm:cxn modelId="{1AF25C21-79AD-4154-AE5A-E6BEC3A3F464}" type="presParOf" srcId="{1BC3692E-D4D4-4B2C-BEAF-E7B9EE1E5A1C}" destId="{B44F5EB9-041D-4849-B8F0-93061DCD5B30}" srcOrd="0" destOrd="0" presId="urn:microsoft.com/office/officeart/2005/8/layout/orgChart1"/>
    <dgm:cxn modelId="{1A6460CE-E062-4F2A-B55C-FF9F11BE780D}" type="presParOf" srcId="{1BC3692E-D4D4-4B2C-BEAF-E7B9EE1E5A1C}" destId="{C79326AC-DD9F-451E-93D5-AF17E0787A31}" srcOrd="1" destOrd="0" presId="urn:microsoft.com/office/officeart/2005/8/layout/orgChart1"/>
    <dgm:cxn modelId="{2CF90BCD-AA5C-4FA5-80B6-A5F60A3F0BEF}" type="presParOf" srcId="{B1028664-40B1-4C6D-BBBE-D53710736A64}" destId="{2900C641-420F-448A-BB08-4B9A8E8E5787}" srcOrd="1" destOrd="0" presId="urn:microsoft.com/office/officeart/2005/8/layout/orgChart1"/>
    <dgm:cxn modelId="{10B6F823-21EB-4048-A036-5FDADD66D5B3}" type="presParOf" srcId="{B1028664-40B1-4C6D-BBBE-D53710736A64}" destId="{A883B8ED-20B9-4514-AAD2-31A6636D80AA}" srcOrd="2" destOrd="0" presId="urn:microsoft.com/office/officeart/2005/8/layout/orgChart1"/>
    <dgm:cxn modelId="{89621D7F-9FF7-40D4-8C2C-BA3FD0B57D02}" type="presParOf" srcId="{5CB71BE3-5F23-4705-9437-E9683204ABFB}" destId="{729FB5F8-540A-4E3F-A667-40C101E41956}" srcOrd="6" destOrd="0" presId="urn:microsoft.com/office/officeart/2005/8/layout/orgChart1"/>
    <dgm:cxn modelId="{4AF051DD-5BDF-4D9B-842E-6566EDE9161B}" type="presParOf" srcId="{5CB71BE3-5F23-4705-9437-E9683204ABFB}" destId="{29EAEA29-4503-4B43-9407-CA5E2E911E9F}" srcOrd="7" destOrd="0" presId="urn:microsoft.com/office/officeart/2005/8/layout/orgChart1"/>
    <dgm:cxn modelId="{D1F63568-8714-4EF1-A84D-36DFF271CE91}" type="presParOf" srcId="{29EAEA29-4503-4B43-9407-CA5E2E911E9F}" destId="{1CB816CD-2480-4294-BFD4-929B6E17278B}" srcOrd="0" destOrd="0" presId="urn:microsoft.com/office/officeart/2005/8/layout/orgChart1"/>
    <dgm:cxn modelId="{671C016A-8159-4061-9D4E-74786F6D414F}" type="presParOf" srcId="{1CB816CD-2480-4294-BFD4-929B6E17278B}" destId="{00E1FE31-179A-4CD9-A369-28702B45587D}" srcOrd="0" destOrd="0" presId="urn:microsoft.com/office/officeart/2005/8/layout/orgChart1"/>
    <dgm:cxn modelId="{981AC822-7644-421B-BED1-81101A768C69}" type="presParOf" srcId="{1CB816CD-2480-4294-BFD4-929B6E17278B}" destId="{4808EF0B-4508-4E43-B726-D0EF07D5E1F5}" srcOrd="1" destOrd="0" presId="urn:microsoft.com/office/officeart/2005/8/layout/orgChart1"/>
    <dgm:cxn modelId="{04227B0B-B882-4CAF-B9FA-13CED8E6B65F}" type="presParOf" srcId="{29EAEA29-4503-4B43-9407-CA5E2E911E9F}" destId="{EB7ECFBB-A7AC-404D-A84B-964D4EC2A0A3}" srcOrd="1" destOrd="0" presId="urn:microsoft.com/office/officeart/2005/8/layout/orgChart1"/>
    <dgm:cxn modelId="{8DB04846-51BC-458D-B134-EBD654F42697}" type="presParOf" srcId="{29EAEA29-4503-4B43-9407-CA5E2E911E9F}" destId="{2EA37CDB-82DB-4302-9475-93F7E4BDA374}" srcOrd="2" destOrd="0" presId="urn:microsoft.com/office/officeart/2005/8/layout/orgChart1"/>
    <dgm:cxn modelId="{37DA18AC-BF9F-4C13-A617-133B9C21B67B}" type="presParOf" srcId="{CA04EE1D-60A7-4487-8608-21829F878B0B}" destId="{4A56BD8A-DAE3-471B-A5FA-39A9EE312598}" srcOrd="2" destOrd="0" presId="urn:microsoft.com/office/officeart/2005/8/layout/orgChart1"/>
    <dgm:cxn modelId="{4BF707CB-5B2D-4B53-B1CD-FDF802B7A506}" type="presParOf" srcId="{04C80BB4-B7D0-4876-9E6F-D9F0FA2B340D}" destId="{5EDC0AE6-94E0-4E01-8DA2-A57A9DC782E2}" srcOrd="2" destOrd="0" presId="urn:microsoft.com/office/officeart/2005/8/layout/orgChart1"/>
    <dgm:cxn modelId="{BD37148B-E71A-41B5-940E-BF2704C53FD5}" type="presParOf" srcId="{AB20ACB6-180D-43A4-9E08-9EFFFB6192EC}" destId="{157BB6E2-2755-458B-AFBE-97C63469E2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FB5F8-540A-4E3F-A667-40C101E41956}">
      <dsp:nvSpPr>
        <dsp:cNvPr id="0" name=""/>
        <dsp:cNvSpPr/>
      </dsp:nvSpPr>
      <dsp:spPr>
        <a:xfrm>
          <a:off x="5730513" y="2360655"/>
          <a:ext cx="184274" cy="3181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1799"/>
              </a:lnTo>
              <a:lnTo>
                <a:pt x="184274" y="31817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5737-F19D-437A-BF8D-EB677EF69006}">
      <dsp:nvSpPr>
        <dsp:cNvPr id="0" name=""/>
        <dsp:cNvSpPr/>
      </dsp:nvSpPr>
      <dsp:spPr>
        <a:xfrm>
          <a:off x="5730513" y="2360655"/>
          <a:ext cx="184274" cy="230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568"/>
              </a:lnTo>
              <a:lnTo>
                <a:pt x="184274" y="2309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7AE41-2FD6-409F-9CDF-2D6E66E99015}">
      <dsp:nvSpPr>
        <dsp:cNvPr id="0" name=""/>
        <dsp:cNvSpPr/>
      </dsp:nvSpPr>
      <dsp:spPr>
        <a:xfrm>
          <a:off x="5730513" y="2360655"/>
          <a:ext cx="184274" cy="1437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337"/>
              </a:lnTo>
              <a:lnTo>
                <a:pt x="184274" y="14373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5710E-6D42-43DA-B1B5-B4E680E6127F}">
      <dsp:nvSpPr>
        <dsp:cNvPr id="0" name=""/>
        <dsp:cNvSpPr/>
      </dsp:nvSpPr>
      <dsp:spPr>
        <a:xfrm>
          <a:off x="5730513" y="2360655"/>
          <a:ext cx="184274" cy="56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107"/>
              </a:lnTo>
              <a:lnTo>
                <a:pt x="184274" y="565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62F11-AA64-4E99-9EF3-DF0853B868E3}">
      <dsp:nvSpPr>
        <dsp:cNvPr id="0" name=""/>
        <dsp:cNvSpPr/>
      </dsp:nvSpPr>
      <dsp:spPr>
        <a:xfrm>
          <a:off x="3992194" y="1488424"/>
          <a:ext cx="2229716" cy="25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91"/>
              </a:lnTo>
              <a:lnTo>
                <a:pt x="2229716" y="128991"/>
              </a:lnTo>
              <a:lnTo>
                <a:pt x="2229716" y="257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8D736-8598-4F11-9F82-C2FAF235736F}">
      <dsp:nvSpPr>
        <dsp:cNvPr id="0" name=""/>
        <dsp:cNvSpPr/>
      </dsp:nvSpPr>
      <dsp:spPr>
        <a:xfrm>
          <a:off x="3992194" y="1488424"/>
          <a:ext cx="743238" cy="25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91"/>
              </a:lnTo>
              <a:lnTo>
                <a:pt x="743238" y="128991"/>
              </a:lnTo>
              <a:lnTo>
                <a:pt x="743238" y="257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5D002-9B4D-4B53-9607-3D82225C0BE1}">
      <dsp:nvSpPr>
        <dsp:cNvPr id="0" name=""/>
        <dsp:cNvSpPr/>
      </dsp:nvSpPr>
      <dsp:spPr>
        <a:xfrm>
          <a:off x="3248955" y="1488424"/>
          <a:ext cx="743238" cy="257983"/>
        </a:xfrm>
        <a:custGeom>
          <a:avLst/>
          <a:gdLst/>
          <a:ahLst/>
          <a:cxnLst/>
          <a:rect l="0" t="0" r="0" b="0"/>
          <a:pathLst>
            <a:path>
              <a:moveTo>
                <a:pt x="743238" y="0"/>
              </a:moveTo>
              <a:lnTo>
                <a:pt x="743238" y="128991"/>
              </a:lnTo>
              <a:lnTo>
                <a:pt x="0" y="128991"/>
              </a:lnTo>
              <a:lnTo>
                <a:pt x="0" y="257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54E92-9FBB-4818-B216-6E96FFF003B9}">
      <dsp:nvSpPr>
        <dsp:cNvPr id="0" name=""/>
        <dsp:cNvSpPr/>
      </dsp:nvSpPr>
      <dsp:spPr>
        <a:xfrm>
          <a:off x="1762477" y="1488424"/>
          <a:ext cx="2229716" cy="257983"/>
        </a:xfrm>
        <a:custGeom>
          <a:avLst/>
          <a:gdLst/>
          <a:ahLst/>
          <a:cxnLst/>
          <a:rect l="0" t="0" r="0" b="0"/>
          <a:pathLst>
            <a:path>
              <a:moveTo>
                <a:pt x="2229716" y="0"/>
              </a:moveTo>
              <a:lnTo>
                <a:pt x="2229716" y="128991"/>
              </a:lnTo>
              <a:lnTo>
                <a:pt x="0" y="128991"/>
              </a:lnTo>
              <a:lnTo>
                <a:pt x="0" y="257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549F6-1524-4A3A-826D-42F5017478C2}">
      <dsp:nvSpPr>
        <dsp:cNvPr id="0" name=""/>
        <dsp:cNvSpPr/>
      </dsp:nvSpPr>
      <dsp:spPr>
        <a:xfrm>
          <a:off x="3248955" y="616193"/>
          <a:ext cx="743238" cy="25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91"/>
              </a:lnTo>
              <a:lnTo>
                <a:pt x="743238" y="128991"/>
              </a:lnTo>
              <a:lnTo>
                <a:pt x="743238" y="257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49E1D-4769-4E4B-A57A-27EB412EFE6E}">
      <dsp:nvSpPr>
        <dsp:cNvPr id="0" name=""/>
        <dsp:cNvSpPr/>
      </dsp:nvSpPr>
      <dsp:spPr>
        <a:xfrm>
          <a:off x="2505716" y="616193"/>
          <a:ext cx="743238" cy="257983"/>
        </a:xfrm>
        <a:custGeom>
          <a:avLst/>
          <a:gdLst/>
          <a:ahLst/>
          <a:cxnLst/>
          <a:rect l="0" t="0" r="0" b="0"/>
          <a:pathLst>
            <a:path>
              <a:moveTo>
                <a:pt x="743238" y="0"/>
              </a:moveTo>
              <a:lnTo>
                <a:pt x="743238" y="128991"/>
              </a:lnTo>
              <a:lnTo>
                <a:pt x="0" y="128991"/>
              </a:lnTo>
              <a:lnTo>
                <a:pt x="0" y="257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BFA82-B813-4F63-A430-74A319AA7AE2}">
      <dsp:nvSpPr>
        <dsp:cNvPr id="0" name=""/>
        <dsp:cNvSpPr/>
      </dsp:nvSpPr>
      <dsp:spPr>
        <a:xfrm>
          <a:off x="2634708" y="1946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0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SIFATLAR</a:t>
          </a:r>
          <a:endParaRPr kumimoji="0" lang="tr-TR" altLang="tr-TR" sz="1500" b="0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2634708" y="1946"/>
        <a:ext cx="1228493" cy="614246"/>
      </dsp:txXfrm>
    </dsp:sp>
    <dsp:sp modelId="{F3854F2F-F06D-47E2-A6E0-43557D98C5F0}">
      <dsp:nvSpPr>
        <dsp:cNvPr id="0" name=""/>
        <dsp:cNvSpPr/>
      </dsp:nvSpPr>
      <dsp:spPr>
        <a:xfrm>
          <a:off x="1891469" y="874177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NİTELEME SIFATLARI</a:t>
          </a:r>
          <a:endParaRPr kumimoji="0" lang="tr-TR" altLang="tr-TR" sz="1500" b="1" i="0" u="none" strike="noStrike" kern="1200" cap="none" normalizeH="0" baseline="0" smtClean="0">
            <a:ln>
              <a:noFill/>
            </a:ln>
            <a:solidFill>
              <a:srgbClr val="0033CC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1891469" y="874177"/>
        <a:ext cx="1228493" cy="614246"/>
      </dsp:txXfrm>
    </dsp:sp>
    <dsp:sp modelId="{D310115D-054C-4FBE-9FDD-4137E7F69DF2}">
      <dsp:nvSpPr>
        <dsp:cNvPr id="0" name=""/>
        <dsp:cNvSpPr/>
      </dsp:nvSpPr>
      <dsp:spPr>
        <a:xfrm>
          <a:off x="3377947" y="874177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BELİRTME SIFATLARI</a:t>
          </a:r>
          <a:endParaRPr kumimoji="0" lang="tr-TR" altLang="tr-TR" sz="1500" b="1" i="0" u="none" strike="noStrike" kern="1200" cap="none" normalizeH="0" baseline="0" smtClean="0">
            <a:ln>
              <a:noFill/>
            </a:ln>
            <a:solidFill>
              <a:srgbClr val="0099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3377947" y="874177"/>
        <a:ext cx="1228493" cy="614246"/>
      </dsp:txXfrm>
    </dsp:sp>
    <dsp:sp modelId="{072EAB33-A8EA-4E85-8C7D-DE9F1FDF906F}">
      <dsp:nvSpPr>
        <dsp:cNvPr id="0" name=""/>
        <dsp:cNvSpPr/>
      </dsp:nvSpPr>
      <dsp:spPr>
        <a:xfrm>
          <a:off x="1148230" y="1746408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İŞARET SIFATI</a:t>
          </a:r>
          <a:endParaRPr kumimoji="0" lang="tr-TR" altLang="tr-TR" sz="1500" b="1" i="0" u="none" strike="noStrike" kern="1200" cap="none" normalizeH="0" baseline="0" smtClean="0">
            <a:ln>
              <a:noFill/>
            </a:ln>
            <a:solidFill>
              <a:srgbClr val="0080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1148230" y="1746408"/>
        <a:ext cx="1228493" cy="614246"/>
      </dsp:txXfrm>
    </dsp:sp>
    <dsp:sp modelId="{D5782DC5-355E-4DA0-BD34-71BB3B77801E}">
      <dsp:nvSpPr>
        <dsp:cNvPr id="0" name=""/>
        <dsp:cNvSpPr/>
      </dsp:nvSpPr>
      <dsp:spPr>
        <a:xfrm>
          <a:off x="2634708" y="1746408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SORU SIFATI</a:t>
          </a:r>
          <a:endParaRPr kumimoji="0" lang="tr-TR" altLang="tr-TR" sz="1500" b="1" i="0" u="none" strike="noStrike" kern="1200" cap="none" normalizeH="0" baseline="0" smtClean="0">
            <a:ln>
              <a:noFill/>
            </a:ln>
            <a:solidFill>
              <a:srgbClr val="0080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2634708" y="1746408"/>
        <a:ext cx="1228493" cy="614246"/>
      </dsp:txXfrm>
    </dsp:sp>
    <dsp:sp modelId="{28D46371-2DA8-41D1-B978-0D941B250E9C}">
      <dsp:nvSpPr>
        <dsp:cNvPr id="0" name=""/>
        <dsp:cNvSpPr/>
      </dsp:nvSpPr>
      <dsp:spPr>
        <a:xfrm>
          <a:off x="4121186" y="1746408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BELGİSİZ SIFAT</a:t>
          </a:r>
          <a:endParaRPr kumimoji="0" lang="tr-TR" altLang="tr-TR" sz="1500" b="1" i="0" u="none" strike="noStrike" kern="1200" cap="none" normalizeH="0" baseline="0" smtClean="0">
            <a:ln>
              <a:noFill/>
            </a:ln>
            <a:solidFill>
              <a:srgbClr val="0080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4121186" y="1746408"/>
        <a:ext cx="1228493" cy="614246"/>
      </dsp:txXfrm>
    </dsp:sp>
    <dsp:sp modelId="{DDE667FD-49D5-49F1-A409-709BF1733E34}">
      <dsp:nvSpPr>
        <dsp:cNvPr id="0" name=""/>
        <dsp:cNvSpPr/>
      </dsp:nvSpPr>
      <dsp:spPr>
        <a:xfrm>
          <a:off x="5607663" y="1746408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SAYI SIFATI</a:t>
          </a:r>
          <a:endParaRPr kumimoji="0" lang="tr-TR" altLang="tr-TR" sz="1500" b="1" i="0" u="none" strike="noStrike" kern="1200" cap="none" normalizeH="0" baseline="0" smtClean="0">
            <a:ln>
              <a:noFill/>
            </a:ln>
            <a:solidFill>
              <a:srgbClr val="008000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5607663" y="1746408"/>
        <a:ext cx="1228493" cy="614246"/>
      </dsp:txXfrm>
    </dsp:sp>
    <dsp:sp modelId="{804051EA-6443-44D0-878A-FFC627303054}">
      <dsp:nvSpPr>
        <dsp:cNvPr id="0" name=""/>
        <dsp:cNvSpPr/>
      </dsp:nvSpPr>
      <dsp:spPr>
        <a:xfrm>
          <a:off x="5914787" y="2618639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ASIL S.S</a:t>
          </a:r>
          <a:endParaRPr kumimoji="0" lang="tr-TR" altLang="tr-TR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5914787" y="2618639"/>
        <a:ext cx="1228493" cy="614246"/>
      </dsp:txXfrm>
    </dsp:sp>
    <dsp:sp modelId="{0FE951FA-CC8B-49A4-8084-F6B279FECE32}">
      <dsp:nvSpPr>
        <dsp:cNvPr id="0" name=""/>
        <dsp:cNvSpPr/>
      </dsp:nvSpPr>
      <dsp:spPr>
        <a:xfrm>
          <a:off x="5914787" y="3490869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SIRA S.S</a:t>
          </a:r>
          <a:endParaRPr kumimoji="0" lang="tr-TR" altLang="tr-TR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5914787" y="3490869"/>
        <a:ext cx="1228493" cy="614246"/>
      </dsp:txXfrm>
    </dsp:sp>
    <dsp:sp modelId="{B44F5EB9-041D-4849-B8F0-93061DCD5B30}">
      <dsp:nvSpPr>
        <dsp:cNvPr id="0" name=""/>
        <dsp:cNvSpPr/>
      </dsp:nvSpPr>
      <dsp:spPr>
        <a:xfrm>
          <a:off x="5914787" y="4363100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ÜLEŞTİRME S.S</a:t>
          </a:r>
          <a:endParaRPr kumimoji="0" lang="tr-TR" altLang="tr-TR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5914787" y="4363100"/>
        <a:ext cx="1228493" cy="614246"/>
      </dsp:txXfrm>
    </dsp:sp>
    <dsp:sp modelId="{00E1FE31-179A-4CD9-A369-28702B45587D}">
      <dsp:nvSpPr>
        <dsp:cNvPr id="0" name=""/>
        <dsp:cNvSpPr/>
      </dsp:nvSpPr>
      <dsp:spPr>
        <a:xfrm>
          <a:off x="5914787" y="5235331"/>
          <a:ext cx="1228493" cy="614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rPr>
            <a:t>KESİR S.S</a:t>
          </a:r>
          <a:endParaRPr kumimoji="0" lang="tr-TR" altLang="tr-TR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5914787" y="5235331"/>
        <a:ext cx="1228493" cy="61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A37C9-1D41-446E-ADD9-AA629652F4A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262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7767B-5CC5-42AF-9D92-F3994B3378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6955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2EC9D-5A66-4676-A36F-A1083A74EFB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22623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9D766-65B9-4106-A796-FCC734545FE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140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18814-EFDE-4E4C-B644-08DF661AD94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5579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47E4B-CA01-4E9A-8AD4-EC608318BB1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0299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CD0E3-1AED-44C7-8425-2EF48A425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02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055D8-BCF2-4B97-BDCD-2FE3648B3D7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175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27F5F-9755-4744-AFF7-4C3B2E4F71C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2782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051BE-79C7-4B46-9692-E9F7B51856D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790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4116A-ACD8-482D-8614-83B7C0A5275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300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59D9A-BFE1-4B4B-BEE4-504C5EC805D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880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25226D0-9FCA-4292-947D-6142FE6F5B5F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304;ND&#304;R&#304;LENLER\ANLATIM%20BOZUKLUKLARI\K&#305;van&#231;%20Tatl&#305;tu&#287;%20-%20Head%20_%20Shoulders%20&#350;ampuan.wmv" TargetMode="External"/><Relationship Id="rId6" Type="http://schemas.openxmlformats.org/officeDocument/2006/relationships/slide" Target="slide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304;ND&#304;R&#304;LENLER\ANLATIM%20BOZUKLUKLARI\Z&#252;lf&#252;%20Livaneli%20-%20Leylim%20Ley.wmv" TargetMode="External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304;ND&#304;R&#304;LENLER\ANLATIM%20BOZUKLUKLARI\&#214;zer%20Atik%20-%20Ver%20Elini%20&#304;stanbul.wmv" TargetMode="External"/><Relationship Id="rId6" Type="http://schemas.openxmlformats.org/officeDocument/2006/relationships/slide" Target="slide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slide" Target="slide12.xml"/><Relationship Id="rId12" Type="http://schemas.openxmlformats.org/officeDocument/2006/relationships/slide" Target="slide23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slide" Target="slide34.xml"/><Relationship Id="rId1" Type="http://schemas.openxmlformats.org/officeDocument/2006/relationships/audio" Target="file:///D:\Se&#231;kin%20MURTAZA\Me%20Pe%20&#220;&#231;\Tek%20Par&#231;alar\Windows%20XP%20-%20Error%20Song%20%5bDJ%20Titon%5d.MP3" TargetMode="External"/><Relationship Id="rId6" Type="http://schemas.openxmlformats.org/officeDocument/2006/relationships/slide" Target="slide10.xml"/><Relationship Id="rId11" Type="http://schemas.openxmlformats.org/officeDocument/2006/relationships/slide" Target="slide21.xml"/><Relationship Id="rId5" Type="http://schemas.openxmlformats.org/officeDocument/2006/relationships/slide" Target="slide7.xml"/><Relationship Id="rId15" Type="http://schemas.openxmlformats.org/officeDocument/2006/relationships/slide" Target="slide31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7.xml"/><Relationship Id="rId1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BİR KELİMENİN YANLIŞ ANLAMDA KULLANILMASI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628775"/>
            <a:ext cx="4032250" cy="4708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3000" smtClean="0"/>
              <a:t>Bir kelimenin anlamına </a:t>
            </a:r>
          </a:p>
          <a:p>
            <a:pPr eaLnBrk="1" hangingPunct="1">
              <a:buFontTx/>
              <a:buNone/>
            </a:pPr>
            <a:r>
              <a:rPr lang="tr-TR" altLang="tr-TR" sz="3000" smtClean="0"/>
              <a:t>uygun olmayan bir </a:t>
            </a:r>
          </a:p>
          <a:p>
            <a:pPr eaLnBrk="1" hangingPunct="1">
              <a:buFontTx/>
              <a:buNone/>
            </a:pPr>
            <a:r>
              <a:rPr lang="tr-TR" altLang="tr-TR" sz="3000" smtClean="0"/>
              <a:t>şekilde veya benzer </a:t>
            </a:r>
          </a:p>
          <a:p>
            <a:pPr eaLnBrk="1" hangingPunct="1">
              <a:buFontTx/>
              <a:buNone/>
            </a:pPr>
            <a:r>
              <a:rPr lang="tr-TR" altLang="tr-TR" sz="3000" smtClean="0"/>
              <a:t>şekilde yazılan bir </a:t>
            </a:r>
          </a:p>
          <a:p>
            <a:pPr eaLnBrk="1" hangingPunct="1">
              <a:buFontTx/>
              <a:buNone/>
            </a:pPr>
            <a:r>
              <a:rPr lang="tr-TR" altLang="tr-TR" sz="3000" smtClean="0"/>
              <a:t>kelimenin yerine  </a:t>
            </a:r>
          </a:p>
          <a:p>
            <a:pPr eaLnBrk="1" hangingPunct="1">
              <a:buFontTx/>
              <a:buNone/>
            </a:pPr>
            <a:r>
              <a:rPr lang="tr-TR" altLang="tr-TR" sz="3000" smtClean="0"/>
              <a:t>kullanılması anlatım </a:t>
            </a:r>
          </a:p>
          <a:p>
            <a:pPr eaLnBrk="1" hangingPunct="1">
              <a:buFontTx/>
              <a:buNone/>
            </a:pPr>
            <a:r>
              <a:rPr lang="tr-TR" altLang="tr-TR" sz="3000" smtClean="0"/>
              <a:t>bozukluğuna yol</a:t>
            </a:r>
          </a:p>
          <a:p>
            <a:pPr eaLnBrk="1" hangingPunct="1">
              <a:buFontTx/>
              <a:buNone/>
            </a:pPr>
            <a:r>
              <a:rPr lang="tr-TR" altLang="tr-TR" sz="3000" smtClean="0"/>
              <a:t>açar.</a:t>
            </a:r>
          </a:p>
        </p:txBody>
      </p:sp>
      <p:sp>
        <p:nvSpPr>
          <p:cNvPr id="112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Kıvanç Tatlıtuğ - Head _ Shoulders Şampuan.wmv"/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60350"/>
            <a:ext cx="5976938" cy="4625975"/>
          </a:xfrm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5084763"/>
            <a:ext cx="82089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Şimdi </a:t>
            </a:r>
            <a:r>
              <a:rPr 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erkeklere özel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yeni“Head&amp;Shoulders” ile </a:t>
            </a:r>
          </a:p>
          <a:p>
            <a:pPr>
              <a:spcBef>
                <a:spcPct val="50000"/>
              </a:spcBef>
              <a:defRPr/>
            </a:pP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%100 dayanıklı saçlar.</a:t>
            </a:r>
            <a:r>
              <a:rPr lang="tr-TR" sz="28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2339975" y="4941888"/>
            <a:ext cx="863600" cy="287337"/>
          </a:xfrm>
          <a:prstGeom prst="curvedDownArrow">
            <a:avLst>
              <a:gd name="adj1" fmla="val 60111"/>
              <a:gd name="adj2" fmla="val 120221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79388" y="5084763"/>
            <a:ext cx="8642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3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Şimdi </a:t>
            </a:r>
            <a:r>
              <a:rPr lang="tr-TR" sz="30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erkeklere özgü</a:t>
            </a:r>
            <a:r>
              <a:rPr lang="tr-TR" sz="3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yeni“Head&amp;Shoulders” ile %100 dayanıklı saçlar.</a:t>
            </a:r>
          </a:p>
        </p:txBody>
      </p:sp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 rot="5400000">
            <a:off x="-72231" y="2097882"/>
            <a:ext cx="1800225" cy="7191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BİR</a:t>
            </a: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 rot="5400000">
            <a:off x="6768306" y="2240757"/>
            <a:ext cx="3240087" cy="863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REKLAM</a:t>
            </a:r>
          </a:p>
        </p:txBody>
      </p:sp>
      <p:sp>
        <p:nvSpPr>
          <p:cNvPr id="12296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5" presetClass="emph" presetSubtype="0" repeatCount="5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42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48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9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4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video>
          </p:childTnLst>
        </p:cTn>
      </p:par>
    </p:tnLst>
    <p:bldLst>
      <p:bldP spid="12295" grpId="0" animBg="1"/>
      <p:bldP spid="12295" grpId="1" animBg="1"/>
      <p:bldP spid="12295" grpId="2" animBg="1"/>
      <p:bldP spid="12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BİRBİRLERİYLE ÇELİŞEN SÖZLERİN BİR ARADA KULLANILMASI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700213"/>
            <a:ext cx="40322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Anlamca birbiriniz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zıttı veya çelişiği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olan kelimelerin aynı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cümlede yer alması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Anlatım bozukluğuna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sebep olur.</a:t>
            </a:r>
          </a:p>
        </p:txBody>
      </p:sp>
      <p:sp>
        <p:nvSpPr>
          <p:cNvPr id="133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olat_alemda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 rot="11291426">
            <a:off x="179388" y="4221163"/>
            <a:ext cx="5907087" cy="2408237"/>
          </a:xfrm>
          <a:prstGeom prst="cloudCallout">
            <a:avLst>
              <a:gd name="adj1" fmla="val -16051"/>
              <a:gd name="adj2" fmla="val 92315"/>
            </a:avLst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>
              <a:defRPr/>
            </a:pPr>
            <a:endParaRPr lang="tr-TR" sz="3000" b="1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 Avalon" pitchFamily="34" charset="0"/>
              <a:cs typeface="Arial" charset="0"/>
            </a:endParaRP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6516688" y="2708275"/>
            <a:ext cx="2381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3 yaşında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611188" y="1989138"/>
            <a:ext cx="2686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35 yaşında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 rot="776558">
            <a:off x="1116013" y="4941888"/>
            <a:ext cx="45148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Aşağı yukarı bundan tam</a:t>
            </a:r>
          </a:p>
          <a:p>
            <a:pPr algn="ctr"/>
            <a:r>
              <a:rPr lang="tr-T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otuz yıl önceydi.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687241">
            <a:off x="1187450" y="4581525"/>
            <a:ext cx="2376488" cy="576263"/>
          </a:xfrm>
          <a:prstGeom prst="flowChartAlternateProcess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 rot="935945">
            <a:off x="4859338" y="5289550"/>
            <a:ext cx="933450" cy="523875"/>
          </a:xfrm>
          <a:prstGeom prst="ellips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5" grpId="0" animBg="1"/>
      <p:bldP spid="143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EKLERİN YANLIŞ KULLANIMI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341438"/>
            <a:ext cx="3981450" cy="4886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Cümle içerisinde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bazı eklerin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Türkçenin yapısına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uygun olmayan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kullanımları anlatım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bozukluğuna yol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açar.</a:t>
            </a:r>
          </a:p>
        </p:txBody>
      </p:sp>
      <p:sp>
        <p:nvSpPr>
          <p:cNvPr id="153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Dd6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042988" y="0"/>
            <a:ext cx="2951162" cy="1943100"/>
          </a:xfrm>
          <a:prstGeom prst="cloudCallout">
            <a:avLst>
              <a:gd name="adj1" fmla="val 62102"/>
              <a:gd name="adj2" fmla="val 66750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tr-TR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Öğretmenim,</a:t>
            </a:r>
          </a:p>
          <a:p>
            <a:pPr>
              <a:defRPr/>
            </a:pPr>
            <a:r>
              <a:rPr lang="tr-TR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arkadaşım beni gülüyor.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563938" y="4437063"/>
            <a:ext cx="4824412" cy="1943100"/>
          </a:xfrm>
          <a:prstGeom prst="cloudCallout">
            <a:avLst>
              <a:gd name="adj1" fmla="val -16273"/>
              <a:gd name="adj2" fmla="val -151963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Öğretmenim,</a:t>
            </a:r>
          </a:p>
          <a:p>
            <a:pPr>
              <a:defRPr/>
            </a:pPr>
            <a:r>
              <a:rPr 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arkadaşım </a:t>
            </a:r>
            <a:r>
              <a:rPr lang="tr-TR" sz="28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bana</a:t>
            </a:r>
            <a:r>
              <a:rPr lang="tr-T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gülüyor.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7019925" y="981075"/>
            <a:ext cx="1873250" cy="1871663"/>
          </a:xfrm>
          <a:prstGeom prst="smileyFace">
            <a:avLst>
              <a:gd name="adj" fmla="val 4653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6390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3" grpId="0" animBg="1"/>
      <p:bldP spid="163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4168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9388" y="5157788"/>
            <a:ext cx="87137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Americana XBd BT" pitchFamily="18" charset="0"/>
                <a:cs typeface="Arial" charset="0"/>
              </a:rPr>
              <a:t>Öğretmen sınıfa girer girmez ilk iş olarak kendini tanıştırdı.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11863" y="5805488"/>
            <a:ext cx="2519362" cy="790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6011863" y="5876925"/>
            <a:ext cx="24479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tr-TR" sz="3600" kern="10">
                <a:ln w="9525"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mericana XBd BT"/>
              </a:rPr>
              <a:t>tanıttı</a:t>
            </a:r>
          </a:p>
        </p:txBody>
      </p:sp>
      <p:sp>
        <p:nvSpPr>
          <p:cNvPr id="17414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7415" name="Picture 13" descr="011fram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ÖZNE-YÜKLEM UYUMSUZLUĞU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341438"/>
            <a:ext cx="3827462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Özellikle sıralı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cümlelerde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öznenin her iki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yüklemin de öznesi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olamadığı durumlarda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karşımıza çıkan bir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anlatım bozukluğudur.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Farklı yüklemler aynı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özneye bağlandığında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 smtClean="0"/>
              <a:t>bu durum ortaya çıkar.</a:t>
            </a:r>
          </a:p>
        </p:txBody>
      </p:sp>
      <p:sp>
        <p:nvSpPr>
          <p:cNvPr id="184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sVillageKidsPla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266700" y="0"/>
            <a:ext cx="8877300" cy="1736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World of Water"/>
              </a:rPr>
              <a:t>Herkes oyun oynuyor, kitap okumuyordu.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 rot="-358547">
            <a:off x="250825" y="333375"/>
            <a:ext cx="8353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4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urkish Participants" pitchFamily="2" charset="0"/>
                <a:cs typeface="Arial" charset="0"/>
              </a:rPr>
              <a:t>Herkes oyun oynuyor, </a:t>
            </a:r>
            <a:r>
              <a:rPr lang="tr-TR" sz="44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urkish Participants" pitchFamily="2" charset="0"/>
                <a:cs typeface="Arial" charset="0"/>
              </a:rPr>
              <a:t>kimse</a:t>
            </a:r>
            <a:r>
              <a:rPr lang="tr-TR" sz="4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urkish Participants" pitchFamily="2" charset="0"/>
                <a:cs typeface="Arial" charset="0"/>
              </a:rPr>
              <a:t> kitap okumuyordu.</a:t>
            </a:r>
          </a:p>
        </p:txBody>
      </p:sp>
      <p:sp>
        <p:nvSpPr>
          <p:cNvPr id="1946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NESNE-YÜKLEM UYUMSUZLUĞU</a:t>
            </a:r>
            <a:b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</a:br>
            <a: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(NESNE EKSİKLİĞİ)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628775"/>
            <a:ext cx="3970338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800" smtClean="0"/>
              <a:t>Cümlede nesnenin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kullanılmamasından ya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da nesne olmadan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cümlenin yüklemine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bağlanmayacak bir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ifadenin bulunmasından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kaynaklanan bir anlatım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bozukluğudur.   </a:t>
            </a:r>
          </a:p>
        </p:txBody>
      </p:sp>
      <p:sp>
        <p:nvSpPr>
          <p:cNvPr id="204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470025"/>
          </a:xfrm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  <a:latin typeface="Assimilation" pitchFamily="2" charset="0"/>
              </a:rPr>
              <a:t>ALANITM BUZOKLKURAI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908175" y="1557338"/>
            <a:ext cx="5265738" cy="11445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Zombie"/>
              </a:rPr>
              <a:t>ANLATIM BOZUKLUKLARI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be8a19e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70325"/>
            <a:ext cx="417671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depremzede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41402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marmara_depremi_10_onuncu_yil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529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tthu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4406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179388" y="3068638"/>
            <a:ext cx="87852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28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Bize yardım edeceklerine inanıyor ve bekliyoruz.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250825" y="2997200"/>
            <a:ext cx="8636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heltenhm XBdCn BT"/>
              </a:rPr>
              <a:t>Bize yardım edeceklerine inanıyor ve yardımlarını bekliyoruz.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5508625" y="3716338"/>
            <a:ext cx="1727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3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TÜMLEÇ YANLIŞLARI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600200"/>
            <a:ext cx="3898900" cy="4637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800" smtClean="0"/>
              <a:t>Birden fazla ve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birbirinden farklı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tümleçler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kullanılmayı gerektiren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cümlelerde bir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tümlecin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kullanılmaması anlatım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bozukluğuna yol açar.</a:t>
            </a:r>
          </a:p>
        </p:txBody>
      </p:sp>
      <p:sp>
        <p:nvSpPr>
          <p:cNvPr id="225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anzara-resmi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893175" cy="158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CVR"/>
              </a:rPr>
              <a:t>Adaya yaklaşıyor mu </a:t>
            </a:r>
          </a:p>
          <a:p>
            <a:pPr algn="ctr"/>
            <a:r>
              <a:rPr lang="tr-T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CVR"/>
              </a:rPr>
              <a:t>yoksa uzaklaşıyor mu?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692275" y="1628775"/>
            <a:ext cx="2087563" cy="792163"/>
          </a:xfrm>
          <a:prstGeom prst="upArrowCallout">
            <a:avLst>
              <a:gd name="adj1" fmla="val 21839"/>
              <a:gd name="adj2" fmla="val 33563"/>
              <a:gd name="adj3" fmla="val 8218"/>
              <a:gd name="adj4" fmla="val 66667"/>
            </a:avLst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  <a:cs typeface="Arial" charset="0"/>
              </a:rPr>
              <a:t>adadan</a:t>
            </a:r>
          </a:p>
        </p:txBody>
      </p:sp>
      <p:sp>
        <p:nvSpPr>
          <p:cNvPr id="2355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23558" name="Picture 6" descr="C:\Users\FU\AppData\Local\Microsoft\Windows\Temporary Internet Files\Content.IE5\NZKGA6WG\MM90028398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7921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autoRev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DÜŞÜNME VE MANTIK HATALARI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628775"/>
            <a:ext cx="3910013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Gerçekleşmesi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mantık açısından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mümkün olmayan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olan ya da düşünme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veya ifade hataları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bulunan cümleler de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anlatım bozukluğu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içerir. </a:t>
            </a:r>
          </a:p>
        </p:txBody>
      </p:sp>
      <p:sp>
        <p:nvSpPr>
          <p:cNvPr id="2458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MG_0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6227763" y="549275"/>
            <a:ext cx="2232025" cy="561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4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ivitype"/>
              </a:rPr>
              <a:t>Acaba</a:t>
            </a:r>
          </a:p>
          <a:p>
            <a:pPr algn="ctr"/>
            <a:r>
              <a:rPr lang="tr-TR" sz="4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ivitype"/>
              </a:rPr>
              <a:t>hediyenin</a:t>
            </a:r>
          </a:p>
          <a:p>
            <a:pPr algn="ctr"/>
            <a:r>
              <a:rPr lang="tr-TR" sz="4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ivitype"/>
              </a:rPr>
              <a:t>fiyatı</a:t>
            </a:r>
          </a:p>
          <a:p>
            <a:pPr algn="ctr"/>
            <a:r>
              <a:rPr lang="tr-TR" sz="4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ivitype"/>
              </a:rPr>
              <a:t>ne kadardır?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 rot="-8759887">
            <a:off x="3276600" y="2636838"/>
            <a:ext cx="3744913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0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kit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2736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2771775" y="0"/>
            <a:ext cx="6372225" cy="3933825"/>
          </a:xfrm>
          <a:prstGeom prst="cloudCallout">
            <a:avLst>
              <a:gd name="adj1" fmla="val -60167"/>
              <a:gd name="adj2" fmla="val 30912"/>
            </a:avLst>
          </a:prstGeom>
          <a:noFill/>
          <a:ln w="381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tr-TR" altLang="tr-TR">
              <a:latin typeface="Arial" panose="020B0604020202020204" pitchFamily="34" charset="0"/>
            </a:endParaRPr>
          </a:p>
        </p:txBody>
      </p:sp>
      <p:pic>
        <p:nvPicPr>
          <p:cNvPr id="26628" name="Picture 6" descr="doktor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20713"/>
            <a:ext cx="14255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diyaliz_doktor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3168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900113" y="5300663"/>
            <a:ext cx="7596187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Yarının </a:t>
            </a:r>
          </a:p>
          <a:p>
            <a:pPr algn="ctr"/>
            <a:r>
              <a:rPr lang="tr-TR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mutlu günlerine </a:t>
            </a:r>
          </a:p>
          <a:p>
            <a:pPr algn="ctr"/>
            <a:r>
              <a:rPr lang="tr-TR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özlem duyuyorum.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3059113" y="5084763"/>
            <a:ext cx="3097212" cy="64928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755650" y="6092825"/>
            <a:ext cx="2735263" cy="5762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6633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  <p:bldP spid="409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FİİLİN YANLIŞ KULLANILMASI</a:t>
            </a:r>
            <a:b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</a:br>
            <a: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(FİİL EKSİKLİĞİ)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484313"/>
            <a:ext cx="3898900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800" smtClean="0"/>
              <a:t>Bir cümlede özellikle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de birden çok yüklemli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cümlelerde fiil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bulunması gereken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yerlerde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fiilin kullanılmaması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anlatım bozukluğuna </a:t>
            </a:r>
          </a:p>
          <a:p>
            <a:pPr eaLnBrk="1" hangingPunct="1">
              <a:buFontTx/>
              <a:buNone/>
            </a:pPr>
            <a:r>
              <a:rPr lang="tr-TR" altLang="tr-TR" sz="2800" smtClean="0"/>
              <a:t>yol açar.</a:t>
            </a:r>
          </a:p>
        </p:txBody>
      </p:sp>
      <p:sp>
        <p:nvSpPr>
          <p:cNvPr id="2765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Zülfü Livaneli - Leylim Ley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5888"/>
            <a:ext cx="6913562" cy="4795837"/>
          </a:xfrm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258888" y="5300663"/>
            <a:ext cx="6229350" cy="758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tr-TR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R Artistik"/>
              </a:rPr>
              <a:t>Ay bir yandan, sen bir yandan sar beni.</a:t>
            </a: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179388" y="5157788"/>
            <a:ext cx="880268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vantGarde Md BT"/>
              </a:rPr>
              <a:t>Ay bir yandan sarsın,</a:t>
            </a:r>
          </a:p>
          <a:p>
            <a:pPr algn="ctr"/>
            <a:r>
              <a:rPr lang="tr-TR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vantGarde Md BT"/>
              </a:rPr>
              <a:t> sen bir yandan sar beni.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6084888" y="5084763"/>
            <a:ext cx="2087562" cy="504825"/>
          </a:xfrm>
          <a:prstGeom prst="flowChartAlternateProcess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8678" name="WordArt 9"/>
          <p:cNvSpPr>
            <a:spLocks noChangeArrowheads="1" noChangeShapeType="1" noTextEdit="1"/>
          </p:cNvSpPr>
          <p:nvPr/>
        </p:nvSpPr>
        <p:spPr bwMode="auto">
          <a:xfrm rot="5400000">
            <a:off x="-361156" y="2456656"/>
            <a:ext cx="1800225" cy="5762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BİR</a:t>
            </a:r>
          </a:p>
        </p:txBody>
      </p:sp>
      <p:sp>
        <p:nvSpPr>
          <p:cNvPr id="28679" name="WordArt 10"/>
          <p:cNvSpPr>
            <a:spLocks noChangeArrowheads="1" noChangeShapeType="1" noTextEdit="1"/>
          </p:cNvSpPr>
          <p:nvPr/>
        </p:nvSpPr>
        <p:spPr bwMode="auto">
          <a:xfrm rot="5400000">
            <a:off x="7164388" y="2636838"/>
            <a:ext cx="2808287" cy="6492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ŞARKI</a:t>
            </a:r>
          </a:p>
        </p:txBody>
      </p:sp>
      <p:sp>
        <p:nvSpPr>
          <p:cNvPr id="28680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35" presetClass="emph" presetSubtype="0" repeatCount="5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video>
          </p:childTnLst>
        </p:cTn>
      </p:par>
    </p:tnLst>
    <p:bldLst>
      <p:bldP spid="26632" grpId="0" animBg="1"/>
      <p:bldP spid="2663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014fram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83247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Özer Atik - Ver Elini İstanbul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268413"/>
            <a:ext cx="4248150" cy="3455987"/>
          </a:xfrm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79388" y="5589588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istik" pitchFamily="82" charset="0"/>
                <a:cs typeface="Arial" charset="0"/>
              </a:rPr>
              <a:t>BEN ONA; O, KIRMIZIYA HAYRAN.</a:t>
            </a:r>
          </a:p>
        </p:txBody>
      </p:sp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755650" y="5300663"/>
            <a:ext cx="74898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 panose="03010101010201010101" pitchFamily="66" charset="0"/>
              </a:rPr>
              <a:t>Ben ona hayranım; o, kırmıza hayran.</a:t>
            </a:r>
          </a:p>
        </p:txBody>
      </p:sp>
      <p:sp>
        <p:nvSpPr>
          <p:cNvPr id="29702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1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90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54438" cy="1641475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TAMLAMA YANLIŞLARI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692150"/>
            <a:ext cx="3898900" cy="5462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Özellikle isim ve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sıfat tamlamalarının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bir arada yanlış bir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biçimde kullanılması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ile ortaya çıkan bir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anlatım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bozukluğudur.</a:t>
            </a:r>
          </a:p>
        </p:txBody>
      </p:sp>
      <p:sp>
        <p:nvSpPr>
          <p:cNvPr id="307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200">
                <a:latin typeface="Arial" panose="020B0604020202020204" pitchFamily="34" charset="0"/>
              </a:rPr>
              <a:t>    </a:t>
            </a:r>
            <a:r>
              <a:rPr lang="tr-TR" altLang="tr-TR" sz="3200">
                <a:latin typeface="Americana XBd BT" pitchFamily="18" charset="0"/>
              </a:rPr>
              <a:t>Dilin en önemli görevi onu kullanan insanlar arasındaki anlaşmayı sağlamaktır. Söylenmek istenen her şey; açık, yalın ve anlaşılır biçimde dile getirilmelidir. İyi bir cümlede kelimeler yerli yerinde kullanılmalı, gereksiz kelimelere yer verilmemeli, anlatılmak istenenin dışında bir anlam çıkarılmasına mahal verilmemelidir.    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3200">
                <a:latin typeface="Americana XBd BT" pitchFamily="18" charset="0"/>
              </a:rPr>
              <a:t>    Eğer konuşmada ve yazmada açıklık, yalınlık ve anlaşılırlık yoksa ortada bir anlatım bozukluğu var demektir.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395288" y="274638"/>
          <a:ext cx="8291512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700" name="WordArt 28"/>
          <p:cNvSpPr>
            <a:spLocks noChangeArrowheads="1" noChangeShapeType="1" noTextEdit="1"/>
          </p:cNvSpPr>
          <p:nvPr/>
        </p:nvSpPr>
        <p:spPr bwMode="auto">
          <a:xfrm>
            <a:off x="684213" y="3068638"/>
            <a:ext cx="8101012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Bu derste </a:t>
            </a:r>
          </a:p>
          <a:p>
            <a:pPr algn="ctr"/>
            <a:r>
              <a:rPr lang="tr-T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belgisiz ve sayı sıfatlarını </a:t>
            </a:r>
          </a:p>
          <a:p>
            <a:pPr algn="ctr"/>
            <a:r>
              <a:rPr lang="tr-T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öğrendik.</a:t>
            </a: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4067175" y="1916113"/>
            <a:ext cx="1728788" cy="792162"/>
          </a:xfrm>
          <a:prstGeom prst="flowChartAlternateProcess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>
            <a:off x="5940425" y="1916113"/>
            <a:ext cx="1728788" cy="792162"/>
          </a:xfrm>
          <a:prstGeom prst="flowChartAlternateProcess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cxnSp>
        <p:nvCxnSpPr>
          <p:cNvPr id="1053" name="AutoShape 35"/>
          <p:cNvCxnSpPr>
            <a:cxnSpLocks noChangeShapeType="1"/>
            <a:stCxn id="28700" idx="3"/>
            <a:endCxn id="28700" idx="3"/>
          </p:cNvCxnSpPr>
          <p:nvPr/>
        </p:nvCxnSpPr>
        <p:spPr bwMode="auto">
          <a:xfrm>
            <a:off x="4735513" y="45450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7308850" y="2205038"/>
            <a:ext cx="142875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8718" name="AutoShape 46"/>
          <p:cNvSpPr>
            <a:spLocks noChangeArrowheads="1"/>
          </p:cNvSpPr>
          <p:nvPr/>
        </p:nvSpPr>
        <p:spPr bwMode="auto">
          <a:xfrm>
            <a:off x="1547813" y="4724400"/>
            <a:ext cx="5111750" cy="433388"/>
          </a:xfrm>
          <a:prstGeom prst="curvedUpArrow">
            <a:avLst>
              <a:gd name="adj1" fmla="val 32054"/>
              <a:gd name="adj2" fmla="val 342652"/>
              <a:gd name="adj3" fmla="val 424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8719" name="AutoShape 47"/>
          <p:cNvSpPr>
            <a:spLocks noChangeArrowheads="1"/>
          </p:cNvSpPr>
          <p:nvPr/>
        </p:nvSpPr>
        <p:spPr bwMode="auto">
          <a:xfrm>
            <a:off x="4356100" y="3789363"/>
            <a:ext cx="2087563" cy="360362"/>
          </a:xfrm>
          <a:prstGeom prst="curvedDownArrow">
            <a:avLst>
              <a:gd name="adj1" fmla="val 79278"/>
              <a:gd name="adj2" fmla="val 231718"/>
              <a:gd name="adj3" fmla="val 29514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8720" name="WordArt 48"/>
          <p:cNvSpPr>
            <a:spLocks noChangeArrowheads="1" noChangeShapeType="1" noTextEdit="1"/>
          </p:cNvSpPr>
          <p:nvPr/>
        </p:nvSpPr>
        <p:spPr bwMode="auto">
          <a:xfrm>
            <a:off x="395288" y="3068638"/>
            <a:ext cx="813752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helthmITC Bk BT"/>
              </a:rPr>
              <a:t>Bu derste </a:t>
            </a:r>
          </a:p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helthmITC Bk BT"/>
              </a:rPr>
              <a:t>belgisiz sıfatlar ve sayı sıfatlarını</a:t>
            </a:r>
          </a:p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helthmITC Bk BT"/>
              </a:rPr>
              <a:t> öğrendik.</a:t>
            </a:r>
          </a:p>
        </p:txBody>
      </p:sp>
      <p:sp>
        <p:nvSpPr>
          <p:cNvPr id="28721" name="Line 49"/>
          <p:cNvSpPr>
            <a:spLocks noChangeShapeType="1"/>
          </p:cNvSpPr>
          <p:nvPr/>
        </p:nvSpPr>
        <p:spPr bwMode="auto">
          <a:xfrm>
            <a:off x="2484438" y="4724400"/>
            <a:ext cx="1655762" cy="0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59" name="AutoShape 5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600" decel="1000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5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1" grpId="0" animBg="1"/>
      <p:bldP spid="28702" grpId="0" animBg="1"/>
      <p:bldP spid="28714" grpId="0" animBg="1"/>
      <p:bldP spid="28714" grpId="1" animBg="1"/>
      <p:bldP spid="28718" grpId="0" animBg="1"/>
      <p:bldP spid="28718" grpId="1" animBg="1"/>
      <p:bldP spid="28719" grpId="0" animBg="1"/>
      <p:bldP spid="287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KELİMELERİN YANLIŞ YERDE KULLANILMASI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412875"/>
            <a:ext cx="3827462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Bir kelimenin cümle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içinde yanlış ve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istenmeyen bir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anlam verebilecek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bir yerde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kullanılması anlatım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bozukluğuna sebep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olur.</a:t>
            </a:r>
          </a:p>
        </p:txBody>
      </p:sp>
      <p:sp>
        <p:nvSpPr>
          <p:cNvPr id="317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n61889486409_7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5673725" cy="57610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443663" y="260350"/>
            <a:ext cx="1152525" cy="863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HİÇ</a:t>
            </a:r>
          </a:p>
        </p:txBody>
      </p:sp>
      <p:sp>
        <p:nvSpPr>
          <p:cNvPr id="3277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2773" name="WordArt 7"/>
          <p:cNvSpPr>
            <a:spLocks noChangeArrowheads="1" noChangeShapeType="1" noTextEdit="1"/>
          </p:cNvSpPr>
          <p:nvPr/>
        </p:nvSpPr>
        <p:spPr bwMode="auto">
          <a:xfrm rot="5400000">
            <a:off x="-1477169" y="2564607"/>
            <a:ext cx="4537075" cy="7921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 panose="020B0A04020102020204" pitchFamily="34" charset="0"/>
              </a:rPr>
              <a:t>BİR HÜZÜN</a:t>
            </a:r>
          </a:p>
        </p:txBody>
      </p:sp>
      <p:sp>
        <p:nvSpPr>
          <p:cNvPr id="32774" name="WordArt 8"/>
          <p:cNvSpPr>
            <a:spLocks noChangeArrowheads="1" noChangeShapeType="1" noTextEdit="1"/>
          </p:cNvSpPr>
          <p:nvPr/>
        </p:nvSpPr>
        <p:spPr bwMode="auto">
          <a:xfrm rot="5400000">
            <a:off x="6011863" y="2709863"/>
            <a:ext cx="4537075" cy="7905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 panose="020B0A04020102020204" pitchFamily="34" charset="0"/>
              </a:rPr>
              <a:t>HİKAYESİ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0.28351 0.19953 " pathEditMode="relative" ptsTypes="AA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3" descr="inal Batu p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2481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>
            <a:off x="1692275" y="4437063"/>
            <a:ext cx="61198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83136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rSah Amy"/>
              </a:rPr>
              <a:t>Devlet Eski Bakanı</a:t>
            </a:r>
          </a:p>
        </p:txBody>
      </p:sp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1908175" y="4652963"/>
            <a:ext cx="5832475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b="1" kern="1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R Bahamas Light"/>
              </a:rPr>
              <a:t>Eski Devlet Bakanı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763713" y="3573463"/>
            <a:ext cx="86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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443663" y="3644900"/>
            <a:ext cx="86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60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</a:t>
            </a:r>
          </a:p>
        </p:txBody>
      </p:sp>
      <p:pic>
        <p:nvPicPr>
          <p:cNvPr id="33799" name="Picture 14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3384550" cy="35734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1042988" y="620713"/>
            <a:ext cx="2233612" cy="2873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5867400" y="2781300"/>
            <a:ext cx="1296988" cy="215900"/>
          </a:xfrm>
          <a:prstGeom prst="foldedCorner">
            <a:avLst>
              <a:gd name="adj" fmla="val 125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3802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368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6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68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3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 decel="100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9" grpId="0" animBg="1"/>
      <p:bldP spid="36879" grpId="1" animBg="1"/>
      <p:bldP spid="36881" grpId="0" animBg="1"/>
      <p:bldP spid="3688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5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BİRLEŞİK CÜMLELERDE YÜKLEMLER ARASINDAKİ UYUMSUZLUK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268413"/>
            <a:ext cx="4043363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Birleşik cümlelerde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birinci cümlenin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yüklemi ile ikinci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cümlenin yüklemi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arasında uyumsuzluk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olması anlatım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bozukluğuna yol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mtClean="0"/>
              <a:t>açar.</a:t>
            </a:r>
          </a:p>
        </p:txBody>
      </p:sp>
      <p:sp>
        <p:nvSpPr>
          <p:cNvPr id="348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şehir dış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179388" y="4076700"/>
            <a:ext cx="8569325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666699"/>
              </a:contourClr>
            </a:sp3d>
          </a:bodyPr>
          <a:lstStyle/>
          <a:p>
            <a:pPr algn="ctr"/>
            <a:r>
              <a:rPr lang="tr-TR" sz="3600" kern="10">
                <a:ln w="9525">
                  <a:round/>
                  <a:headEnd/>
                  <a:tailEnd/>
                </a:ln>
                <a:solidFill>
                  <a:srgbClr val="666699">
                    <a:alpha val="72940"/>
                  </a:srgbClr>
                </a:solidFill>
                <a:latin typeface="Arial Black" panose="020B0A04020102020204" pitchFamily="34" charset="0"/>
              </a:rPr>
              <a:t>Her ne kadar</a:t>
            </a:r>
          </a:p>
          <a:p>
            <a:pPr algn="ctr"/>
            <a:r>
              <a:rPr lang="tr-TR" sz="3600" kern="10">
                <a:ln w="9525">
                  <a:round/>
                  <a:headEnd/>
                  <a:tailEnd/>
                </a:ln>
                <a:solidFill>
                  <a:srgbClr val="666699">
                    <a:alpha val="72940"/>
                  </a:srgbClr>
                </a:solidFill>
                <a:latin typeface="Arial Black" panose="020B0A04020102020204" pitchFamily="34" charset="0"/>
              </a:rPr>
              <a:t> şehir dışına taşınmışsa da</a:t>
            </a:r>
          </a:p>
          <a:p>
            <a:pPr algn="ctr"/>
            <a:r>
              <a:rPr lang="tr-TR" sz="3600" kern="10">
                <a:ln w="9525">
                  <a:round/>
                  <a:headEnd/>
                  <a:tailEnd/>
                </a:ln>
                <a:solidFill>
                  <a:srgbClr val="666699">
                    <a:alpha val="72940"/>
                  </a:srgbClr>
                </a:solidFill>
                <a:latin typeface="Arial Black" panose="020B0A04020102020204" pitchFamily="34" charset="0"/>
              </a:rPr>
              <a:t> beklenen huzur </a:t>
            </a:r>
          </a:p>
          <a:p>
            <a:pPr algn="ctr"/>
            <a:r>
              <a:rPr lang="tr-TR" sz="3600" kern="10">
                <a:ln w="9525">
                  <a:round/>
                  <a:headEnd/>
                  <a:tailEnd/>
                </a:ln>
                <a:solidFill>
                  <a:srgbClr val="666699">
                    <a:alpha val="72940"/>
                  </a:srgbClr>
                </a:solidFill>
                <a:latin typeface="Arial Black" panose="020B0A04020102020204" pitchFamily="34" charset="0"/>
              </a:rPr>
              <a:t>bulunamamıştı.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427538" y="5300663"/>
            <a:ext cx="3313112" cy="0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124075" y="6669088"/>
            <a:ext cx="4752975" cy="0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395288" y="3933825"/>
            <a:ext cx="8424862" cy="2725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Her ne kadar</a:t>
            </a:r>
          </a:p>
          <a:p>
            <a:pPr algn="ctr"/>
            <a:r>
              <a:rPr lang="tr-T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şehir dışına taşınılmışsa da</a:t>
            </a:r>
          </a:p>
          <a:p>
            <a:pPr algn="ctr"/>
            <a:r>
              <a:rPr lang="tr-T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beklenen huzur</a:t>
            </a:r>
          </a:p>
          <a:p>
            <a:pPr algn="ctr"/>
            <a:r>
              <a:rPr lang="tr-TR" sz="3600" kern="10"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bulunamamıştı.</a:t>
            </a:r>
          </a:p>
        </p:txBody>
      </p:sp>
      <p:sp>
        <p:nvSpPr>
          <p:cNvPr id="35847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4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04813"/>
            <a:ext cx="2592388" cy="1008062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Eş anlamlı kelimelerin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bir arada kullanılması</a:t>
            </a:r>
          </a:p>
        </p:txBody>
      </p:sp>
      <p:sp>
        <p:nvSpPr>
          <p:cNvPr id="5123" name="AutoShape 75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404813"/>
            <a:ext cx="2663825" cy="1008062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Anlamı diğer kelimelerde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bulunan sözcüklerin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kullanılması</a:t>
            </a:r>
          </a:p>
        </p:txBody>
      </p:sp>
      <p:sp>
        <p:nvSpPr>
          <p:cNvPr id="5124" name="AutoShape 76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7400" y="404813"/>
            <a:ext cx="2663825" cy="1008062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Bir kelimenin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yanlış anlamda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kullanılması</a:t>
            </a:r>
          </a:p>
        </p:txBody>
      </p:sp>
      <p:sp>
        <p:nvSpPr>
          <p:cNvPr id="5125" name="AutoShape 77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825" y="1700213"/>
            <a:ext cx="2663825" cy="1008062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Birbiriyle çelişen sözlerin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bir arada kullanılması</a:t>
            </a:r>
          </a:p>
        </p:txBody>
      </p:sp>
      <p:sp>
        <p:nvSpPr>
          <p:cNvPr id="5126" name="AutoShape 78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1700213"/>
            <a:ext cx="2663825" cy="1008062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Eklerin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yanlış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kullanımı</a:t>
            </a:r>
          </a:p>
        </p:txBody>
      </p:sp>
      <p:sp>
        <p:nvSpPr>
          <p:cNvPr id="5127" name="AutoShape 79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7400" y="1700213"/>
            <a:ext cx="2663825" cy="1008062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Özne-yüklem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Uyumsuzluğu</a:t>
            </a:r>
          </a:p>
          <a:p>
            <a:pPr algn="ctr" eaLnBrk="1" hangingPunct="1"/>
            <a:r>
              <a:rPr lang="tr-TR" altLang="tr-TR" sz="1600">
                <a:latin typeface="Arial" panose="020B0604020202020204" pitchFamily="34" charset="0"/>
              </a:rPr>
              <a:t>(özne veya yüklem eksikliği)</a:t>
            </a:r>
          </a:p>
        </p:txBody>
      </p:sp>
      <p:sp>
        <p:nvSpPr>
          <p:cNvPr id="5128" name="AutoShape 80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825" y="2997200"/>
            <a:ext cx="2663825" cy="1008063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Nesne-yüklem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uyumsuzluğu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(nesne eksikliği)</a:t>
            </a:r>
          </a:p>
        </p:txBody>
      </p:sp>
      <p:sp>
        <p:nvSpPr>
          <p:cNvPr id="5129" name="AutoShape 81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2997200"/>
            <a:ext cx="2663825" cy="1008063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Tümleç yanlışları</a:t>
            </a:r>
          </a:p>
        </p:txBody>
      </p:sp>
      <p:sp>
        <p:nvSpPr>
          <p:cNvPr id="5130" name="AutoShape 82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7400" y="2997200"/>
            <a:ext cx="2663825" cy="1008063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Düşünme ve mantık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hataları</a:t>
            </a:r>
          </a:p>
        </p:txBody>
      </p:sp>
      <p:sp>
        <p:nvSpPr>
          <p:cNvPr id="5131" name="AutoShape 83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825" y="4292600"/>
            <a:ext cx="2663825" cy="1008063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Fiilin yanlış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kullanılması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(fiil eksikliği)</a:t>
            </a:r>
          </a:p>
        </p:txBody>
      </p:sp>
      <p:sp>
        <p:nvSpPr>
          <p:cNvPr id="5132" name="AutoShape 84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4292600"/>
            <a:ext cx="2663825" cy="1008063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Tamlama yanlışları</a:t>
            </a:r>
          </a:p>
        </p:txBody>
      </p:sp>
      <p:sp>
        <p:nvSpPr>
          <p:cNvPr id="5133" name="AutoShape 85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7400" y="4292600"/>
            <a:ext cx="2663825" cy="1008063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Kelimelerin yanlış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yerde kullanılması</a:t>
            </a:r>
          </a:p>
        </p:txBody>
      </p:sp>
      <p:sp>
        <p:nvSpPr>
          <p:cNvPr id="5134" name="AutoShape 86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825" y="5516563"/>
            <a:ext cx="2663825" cy="1008062"/>
          </a:xfrm>
          <a:prstGeom prst="roundRect">
            <a:avLst>
              <a:gd name="adj" fmla="val 23463"/>
            </a:avLst>
          </a:prstGeom>
          <a:solidFill>
            <a:srgbClr val="FFCC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Birleşik cümlelerde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yüklemler arasındaki</a:t>
            </a:r>
          </a:p>
          <a:p>
            <a:pPr algn="ctr" eaLnBrk="1" hangingPunct="1"/>
            <a:r>
              <a:rPr lang="tr-TR" altLang="tr-TR">
                <a:latin typeface="Arial" panose="020B0604020202020204" pitchFamily="34" charset="0"/>
              </a:rPr>
              <a:t>uyumsuzluk</a:t>
            </a:r>
          </a:p>
        </p:txBody>
      </p:sp>
      <p:pic>
        <p:nvPicPr>
          <p:cNvPr id="4185" name="Picture 89" descr="aleddin7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4451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6" name="Windows XP - Error Song [DJ Titon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5712 0.00509 C -0.32448 0.00741 -0.39149 0.00556 -0.45851 -0.00046 C -0.46493 -0.00208 -0.46997 -0.00347 -0.47604 -0.00671 C -0.53299 -0.00579 -0.58976 -0.00579 -0.6467 -0.0044 C -0.65694 -0.0044 -0.6776 -0.00278 -0.6776 -0.00278 C -0.6592 -0.01481 -0.67101 -0.05231 -0.66875 -0.07708 C -0.66753 -0.10787 -0.66806 -0.10393 -0.66285 -0.12431 C -0.66007 -0.15185 -0.65799 -0.17847 -0.65694 -0.20648 C -0.65781 -0.23287 -0.65642 -0.24745 -0.66285 -0.26921 C -0.66632 -0.29583 -0.66667 -0.32245 -0.66875 -0.34954 C -0.66823 -0.41296 -0.67847 -0.4794 -0.66441 -0.53981 C -0.66302 -0.56643 -0.66076 -0.59282 -0.65399 -0.61806 C -0.65278 -0.62801 -0.65052 -0.63449 -0.64809 -0.64375 C -0.64705 -0.65255 -0.64566 -0.66065 -0.64375 -0.66921 C -0.64115 -0.69514 -0.64236 -0.67824 -0.64236 -0.72014 C -0.63941 -0.73056 -0.63802 -0.74213 -0.63351 -0.75139 C -0.63212 -0.75417 -0.62865 -0.75347 -0.62604 -0.75347 C -0.58542 -0.75347 -0.54462 -0.75208 -0.50399 -0.75139 C -0.3467 -0.74583 -0.1875 -0.75347 -0.03056 -0.75347 C -0.02292 -0.70278 -0.02726 -0.72708 -0.02465 -0.63773 C -0.02378 -0.60694 -0.01875 -0.57662 -0.01875 -0.5456 L -0.34809 -0.56713 L -0.34809 -0.36319 L -0.0026 -0.36921 L 0.00191 -0.19468 L -0.34965 -0.20069 L -0.13646 0.00324 " pathEditMode="relative" ptsTypes="ffffffffffffffffffffAAAAAAA">
                                      <p:cBhvr>
                                        <p:cTn id="6" dur="20000" fill="hold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000" showWhenStopped="0">
                <p:cTn id="9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8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EŞ ANLAMLI KELİMELERİN BİR ARADA KULLANILMASI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557338"/>
            <a:ext cx="3970338" cy="4708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Aynı cümlede eş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anlamlı(anlamdaş)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kelimelerin bir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arada kullanılması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anlatım bozukluğuna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yol açar.</a:t>
            </a:r>
          </a:p>
        </p:txBody>
      </p:sp>
      <p:sp>
        <p:nvSpPr>
          <p:cNvPr id="61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Arial" charset="0"/>
              <a:buChar char="♫"/>
              <a:defRPr/>
            </a:pPr>
            <a:r>
              <a:rPr lang="tr-TR" smtClean="0"/>
              <a:t>   </a:t>
            </a:r>
            <a:r>
              <a:rPr lang="tr-TR" b="1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 konuda herkesin fikir ve düşüncesini almalısınız.</a:t>
            </a:r>
          </a:p>
          <a:p>
            <a:pPr eaLnBrk="1" hangingPunct="1">
              <a:buClr>
                <a:srgbClr val="FF0000"/>
              </a:buClr>
              <a:buFont typeface="Arial" charset="0"/>
              <a:buNone/>
              <a:defRPr/>
            </a:pPr>
            <a:endParaRPr lang="tr-TR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0000"/>
              </a:buClr>
              <a:buFont typeface="Arial" charset="0"/>
              <a:buNone/>
              <a:defRPr/>
            </a:pPr>
            <a:endParaRPr lang="tr-TR" smtClean="0"/>
          </a:p>
          <a:p>
            <a:pPr eaLnBrk="1" hangingPunct="1">
              <a:buClr>
                <a:srgbClr val="FF0000"/>
              </a:buClr>
              <a:buFont typeface="Arial" charset="0"/>
              <a:buChar char="♫"/>
              <a:defRPr/>
            </a:pPr>
            <a:endParaRPr lang="tr-TR" smtClean="0"/>
          </a:p>
          <a:p>
            <a:pPr eaLnBrk="1" hangingPunct="1">
              <a:buClr>
                <a:srgbClr val="FF0000"/>
              </a:buClr>
              <a:buFont typeface="Arial" charset="0"/>
              <a:buChar char="♫"/>
              <a:defRPr/>
            </a:pPr>
            <a:endParaRPr lang="tr-TR" smtClean="0"/>
          </a:p>
          <a:p>
            <a:pPr eaLnBrk="1" hangingPunct="1">
              <a:buClr>
                <a:srgbClr val="FF0000"/>
              </a:buClr>
              <a:buFont typeface="Arial" charset="0"/>
              <a:buChar char="♫"/>
              <a:defRPr/>
            </a:pPr>
            <a:r>
              <a:rPr lang="tr-TR" b="1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O; neşeli, herkes tarafından sevilen şen bir insandı.</a:t>
            </a:r>
          </a:p>
          <a:p>
            <a:pPr eaLnBrk="1" hangingPunct="1">
              <a:buFontTx/>
              <a:buNone/>
              <a:defRPr/>
            </a:pPr>
            <a:endParaRPr lang="tr-TR" b="1" smtClean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50825" y="1557338"/>
            <a:ext cx="8532813" cy="1439862"/>
          </a:xfrm>
          <a:prstGeom prst="bevel">
            <a:avLst>
              <a:gd name="adj" fmla="val 125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Bu konuda herkesin görüşünü almalısınız</a:t>
            </a:r>
            <a:r>
              <a:rPr lang="tr-TR">
                <a:solidFill>
                  <a:srgbClr val="3333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198" name="AutoShape 6" descr="20080519135610"/>
          <p:cNvSpPr>
            <a:spLocks noChangeArrowheads="1"/>
          </p:cNvSpPr>
          <p:nvPr/>
        </p:nvSpPr>
        <p:spPr bwMode="auto">
          <a:xfrm>
            <a:off x="323850" y="4724400"/>
            <a:ext cx="8532813" cy="1439863"/>
          </a:xfrm>
          <a:prstGeom prst="bevel">
            <a:avLst>
              <a:gd name="adj" fmla="val 125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O; neşeli, herkes tarafından sevilen bir insandı.</a:t>
            </a:r>
          </a:p>
        </p:txBody>
      </p:sp>
      <p:cxnSp>
        <p:nvCxnSpPr>
          <p:cNvPr id="7173" name="AutoShape 11"/>
          <p:cNvCxnSpPr>
            <a:cxnSpLocks noChangeShapeType="1"/>
            <a:stCxn id="8195" idx="0"/>
            <a:endCxn id="8195" idx="0"/>
          </p:cNvCxnSpPr>
          <p:nvPr/>
        </p:nvCxnSpPr>
        <p:spPr bwMode="auto">
          <a:xfrm>
            <a:off x="4572000" y="1889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4859338" y="260350"/>
            <a:ext cx="865187" cy="43180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6300788" y="260350"/>
            <a:ext cx="1727200" cy="504825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7451725" y="3716338"/>
            <a:ext cx="865188" cy="43180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1116013" y="3644900"/>
            <a:ext cx="1223962" cy="504825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8" grpId="0" animBg="1"/>
      <p:bldP spid="8217" grpId="0" animBg="1"/>
      <p:bldP spid="8218" grpId="0" animBg="1"/>
      <p:bldP spid="8219" grpId="0" animBg="1"/>
      <p:bldP spid="8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93175" cy="1785937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ANLAMI DİĞER SÖZCÜKLERDE BULUNAN KELİMELERİN KULLANIMI</a:t>
            </a:r>
            <a:br>
              <a:rPr lang="tr-TR" sz="3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</a:br>
            <a:r>
              <a:rPr lang="tr-TR" sz="3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gula" pitchFamily="2" charset="0"/>
              </a:rPr>
              <a:t>(GEREKSİZ SÖZCÜK KULLANIMI)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2133600"/>
            <a:ext cx="4032250" cy="4464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Bir kelimenin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anlamının cümlede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geçen başka bir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kelimede zaten yer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alıyor olması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anlatım bozukluğuna 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sebep olur.</a:t>
            </a:r>
          </a:p>
        </p:txBody>
      </p:sp>
      <p:sp>
        <p:nvSpPr>
          <p:cNvPr id="81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luestern_op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6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de-malvorlagen-ausmalbilder-foto-fluestern-p144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3455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29162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0825" y="4292600"/>
            <a:ext cx="85693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44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Onun yanına giderek duyduklarını alçak sesle kulağına fısıldadı.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0" y="4797425"/>
            <a:ext cx="3348038" cy="1296988"/>
          </a:xfrm>
          <a:prstGeom prst="irregularSeal2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2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mph" presetSubtype="2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komik_beb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epo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4559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68037595zc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876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84213" y="4221163"/>
            <a:ext cx="8064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nya" pitchFamily="2" charset="0"/>
                <a:cs typeface="Arial" charset="0"/>
              </a:rPr>
              <a:t>Japonya’daki arkadaşıyla on yıl boyunca karşılıklı mektuplaştılar.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5435600" y="4868863"/>
            <a:ext cx="2665413" cy="647700"/>
          </a:xfrm>
          <a:prstGeom prst="bracketPair">
            <a:avLst>
              <a:gd name="adj" fmla="val 16667"/>
            </a:avLst>
          </a:prstGeom>
          <a:noFill/>
          <a:ln w="635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7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Hom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e Storie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 animBg="1"/>
      <p:bldP spid="44045" grpId="1" animBg="1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696</Words>
  <Application>Microsoft Office PowerPoint</Application>
  <PresentationFormat>Ekran Gösterisi (4:3)</PresentationFormat>
  <Paragraphs>226</Paragraphs>
  <Slides>35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9" baseType="lpstr">
      <vt:lpstr>True Stories</vt:lpstr>
      <vt:lpstr>Arial</vt:lpstr>
      <vt:lpstr>Calibri</vt:lpstr>
      <vt:lpstr>Assimilation</vt:lpstr>
      <vt:lpstr>Americana XBd BT</vt:lpstr>
      <vt:lpstr>Caligula</vt:lpstr>
      <vt:lpstr>Century Gothic</vt:lpstr>
      <vt:lpstr>Minya</vt:lpstr>
      <vt:lpstr>TR Avalon</vt:lpstr>
      <vt:lpstr>Turkish Participants</vt:lpstr>
      <vt:lpstr>Artistik</vt:lpstr>
      <vt:lpstr>Comic Sans MS</vt:lpstr>
      <vt:lpstr>Wingdings</vt:lpstr>
      <vt:lpstr>Varsayılan Tasarım</vt:lpstr>
      <vt:lpstr>PowerPoint Sunusu</vt:lpstr>
      <vt:lpstr>ALANITM BUZOKLKURAI</vt:lpstr>
      <vt:lpstr>PowerPoint Sunusu</vt:lpstr>
      <vt:lpstr>PowerPoint Sunusu</vt:lpstr>
      <vt:lpstr>EŞ ANLAMLI KELİMELERİN BİR ARADA KULLANILMASI</vt:lpstr>
      <vt:lpstr>PowerPoint Sunusu</vt:lpstr>
      <vt:lpstr>ANLAMI DİĞER SÖZCÜKLERDE BULUNAN KELİMELERİN KULLANIMI (GEREKSİZ SÖZCÜK KULLANIMI)</vt:lpstr>
      <vt:lpstr>PowerPoint Sunusu</vt:lpstr>
      <vt:lpstr>PowerPoint Sunusu</vt:lpstr>
      <vt:lpstr>BİR KELİMENİN YANLIŞ ANLAMDA KULLANILMASI</vt:lpstr>
      <vt:lpstr>PowerPoint Sunusu</vt:lpstr>
      <vt:lpstr>BİRBİRLERİYLE ÇELİŞEN SÖZLERİN BİR ARADA KULLANILMASI</vt:lpstr>
      <vt:lpstr>PowerPoint Sunusu</vt:lpstr>
      <vt:lpstr>EKLERİN YANLIŞ KULLANIMI</vt:lpstr>
      <vt:lpstr>PowerPoint Sunusu</vt:lpstr>
      <vt:lpstr>PowerPoint Sunusu</vt:lpstr>
      <vt:lpstr>ÖZNE-YÜKLEM UYUMSUZLUĞU</vt:lpstr>
      <vt:lpstr>PowerPoint Sunusu</vt:lpstr>
      <vt:lpstr>NESNE-YÜKLEM UYUMSUZLUĞU (NESNE EKSİKLİĞİ)</vt:lpstr>
      <vt:lpstr>PowerPoint Sunusu</vt:lpstr>
      <vt:lpstr>TÜMLEÇ YANLIŞLARI</vt:lpstr>
      <vt:lpstr>PowerPoint Sunusu</vt:lpstr>
      <vt:lpstr>DÜŞÜNME VE MANTIK HATALARI</vt:lpstr>
      <vt:lpstr>PowerPoint Sunusu</vt:lpstr>
      <vt:lpstr>PowerPoint Sunusu</vt:lpstr>
      <vt:lpstr>FİİLİN YANLIŞ KULLANILMASI (FİİL EKSİKLİĞİ)</vt:lpstr>
      <vt:lpstr>PowerPoint Sunusu</vt:lpstr>
      <vt:lpstr>PowerPoint Sunusu</vt:lpstr>
      <vt:lpstr>TAMLAMA YANLIŞLARI</vt:lpstr>
      <vt:lpstr>PowerPoint Sunusu</vt:lpstr>
      <vt:lpstr>KELİMELERİN YANLIŞ YERDE KULLANILMASI</vt:lpstr>
      <vt:lpstr>PowerPoint Sunusu</vt:lpstr>
      <vt:lpstr>PowerPoint Sunusu</vt:lpstr>
      <vt:lpstr>BİRLEŞİK CÜMLELERDE YÜKLEMLER ARASINDAKİ UYUMSUZLUK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ALANITM BUZOKLKURAI</dc:title>
  <dc:creator>NEO</dc:creator>
  <cp:lastModifiedBy>alemiegitim</cp:lastModifiedBy>
  <cp:revision>201</cp:revision>
  <dcterms:created xsi:type="dcterms:W3CDTF">2010-04-04T19:08:52Z</dcterms:created>
  <dcterms:modified xsi:type="dcterms:W3CDTF">2019-03-30T12:04:52Z</dcterms:modified>
</cp:coreProperties>
</file>