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615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 -  yaz(</a:t>
            </a:r>
            <a:r>
              <a:rPr lang="tr-TR" dirty="0" err="1" smtClean="0"/>
              <a:t>mak</a:t>
            </a:r>
            <a:r>
              <a:rPr lang="tr-TR" dirty="0" smtClean="0"/>
              <a:t>) fiili</a:t>
            </a:r>
          </a:p>
          <a:p>
            <a:pPr marL="0" indent="0">
              <a:buNone/>
            </a:pPr>
            <a:r>
              <a:rPr lang="tr-TR" dirty="0" smtClean="0"/>
              <a:t>-   gereklilik kipi,</a:t>
            </a:r>
          </a:p>
          <a:p>
            <a:pPr marL="0" indent="0">
              <a:buNone/>
            </a:pPr>
            <a:r>
              <a:rPr lang="tr-TR" dirty="0" smtClean="0"/>
              <a:t> -  2.teklik kişi,</a:t>
            </a:r>
          </a:p>
          <a:p>
            <a:pPr marL="0" indent="0">
              <a:buNone/>
            </a:pPr>
            <a:r>
              <a:rPr lang="tr-TR" dirty="0" smtClean="0"/>
              <a:t> -   olumsuz</a:t>
            </a:r>
          </a:p>
          <a:p>
            <a:pPr marL="0" indent="0">
              <a:buNone/>
            </a:pPr>
            <a:r>
              <a:rPr lang="tr-TR" dirty="0" smtClean="0"/>
              <a:t> 9. </a:t>
            </a:r>
            <a:r>
              <a:rPr lang="tr-TR" dirty="0"/>
              <a:t>Y</a:t>
            </a:r>
            <a:r>
              <a:rPr lang="tr-TR" dirty="0" smtClean="0"/>
              <a:t>ukarıdaki bilgilere göre </a:t>
            </a:r>
            <a:r>
              <a:rPr lang="tr-TR" dirty="0" err="1"/>
              <a:t>ç</a:t>
            </a:r>
            <a:r>
              <a:rPr lang="tr-TR" dirty="0" err="1" smtClean="0"/>
              <a:t>ekimlenen</a:t>
            </a:r>
            <a:r>
              <a:rPr lang="tr-TR" dirty="0" smtClean="0"/>
              <a:t> fiil hangisidir?</a:t>
            </a:r>
          </a:p>
          <a:p>
            <a:pPr marL="514350" indent="-514350">
              <a:buAutoNum type="alphaLcParenR"/>
            </a:pPr>
            <a:r>
              <a:rPr lang="tr-TR" dirty="0" smtClean="0"/>
              <a:t> Yazmasak</a:t>
            </a:r>
          </a:p>
          <a:p>
            <a:pPr marL="514350" indent="-514350">
              <a:buAutoNum type="alphaLcParenR"/>
            </a:pPr>
            <a:r>
              <a:rPr lang="tr-TR" dirty="0"/>
              <a:t> </a:t>
            </a:r>
            <a:r>
              <a:rPr lang="tr-TR" dirty="0" smtClean="0"/>
              <a:t>yazmamalısın </a:t>
            </a:r>
          </a:p>
          <a:p>
            <a:pPr marL="514350" indent="-514350">
              <a:buAutoNum type="alphaLcParenR"/>
            </a:pPr>
            <a:r>
              <a:rPr lang="tr-TR" dirty="0" smtClean="0"/>
              <a:t> Yazıyoruz</a:t>
            </a:r>
          </a:p>
          <a:p>
            <a:pPr marL="514350" indent="-514350">
              <a:buAutoNum type="alphaLcParenR"/>
            </a:pPr>
            <a:r>
              <a:rPr lang="tr-TR" dirty="0"/>
              <a:t> </a:t>
            </a:r>
            <a:r>
              <a:rPr lang="tr-TR" dirty="0" smtClean="0"/>
              <a:t>Yazmalı mıyım?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2587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10. </a:t>
            </a:r>
            <a:r>
              <a:rPr lang="tr-TR" dirty="0" smtClean="0"/>
              <a:t>Türüne göre farklı </a:t>
            </a:r>
            <a:r>
              <a:rPr lang="tr-TR" dirty="0" smtClean="0"/>
              <a:t>olan fiil hangisidir?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A) ağlıyor</a:t>
            </a:r>
          </a:p>
          <a:p>
            <a:pPr marL="0" indent="0">
              <a:buNone/>
            </a:pPr>
            <a:r>
              <a:rPr lang="tr-TR" dirty="0" smtClean="0"/>
              <a:t>B)</a:t>
            </a:r>
            <a:r>
              <a:rPr lang="tr-TR" dirty="0"/>
              <a:t> t</a:t>
            </a:r>
            <a:r>
              <a:rPr lang="tr-TR" dirty="0" smtClean="0"/>
              <a:t>emizdir</a:t>
            </a:r>
          </a:p>
          <a:p>
            <a:pPr marL="0" indent="0">
              <a:buNone/>
            </a:pPr>
            <a:r>
              <a:rPr lang="tr-TR" dirty="0" smtClean="0"/>
              <a:t>C) gelmesen</a:t>
            </a:r>
          </a:p>
          <a:p>
            <a:pPr marL="0" indent="0">
              <a:buNone/>
            </a:pPr>
            <a:r>
              <a:rPr lang="tr-TR" dirty="0" smtClean="0"/>
              <a:t>D) anlatacağız</a:t>
            </a:r>
          </a:p>
        </p:txBody>
      </p:sp>
    </p:spTree>
    <p:extLst>
      <p:ext uri="{BB962C8B-B14F-4D97-AF65-F5344CB8AC3E}">
        <p14:creationId xmlns:p14="http://schemas.microsoft.com/office/powerpoint/2010/main" val="3340552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 startAt="11"/>
            </a:pPr>
            <a:r>
              <a:rPr lang="tr-TR" dirty="0" smtClean="0"/>
              <a:t>Yapıca farklı olan hangisidir?</a:t>
            </a:r>
          </a:p>
          <a:p>
            <a:pPr marL="514350" indent="-514350">
              <a:buAutoNum type="alphaLcParenR"/>
            </a:pPr>
            <a:r>
              <a:rPr lang="tr-TR" dirty="0"/>
              <a:t>g</a:t>
            </a:r>
            <a:r>
              <a:rPr lang="tr-TR" dirty="0" smtClean="0"/>
              <a:t>ezdirdik</a:t>
            </a:r>
          </a:p>
          <a:p>
            <a:pPr marL="514350" indent="-514350">
              <a:buAutoNum type="alphaLcParenR"/>
            </a:pPr>
            <a:r>
              <a:rPr lang="tr-TR" dirty="0"/>
              <a:t> </a:t>
            </a:r>
            <a:r>
              <a:rPr lang="tr-TR" dirty="0" smtClean="0"/>
              <a:t>gelebilir</a:t>
            </a:r>
          </a:p>
          <a:p>
            <a:pPr marL="514350" indent="-514350">
              <a:buAutoNum type="alphaLcParenR"/>
            </a:pPr>
            <a:r>
              <a:rPr lang="tr-TR" dirty="0" smtClean="0"/>
              <a:t> gidiver</a:t>
            </a:r>
          </a:p>
          <a:p>
            <a:pPr marL="514350" indent="-514350">
              <a:buAutoNum type="alphaLcParenR"/>
            </a:pPr>
            <a:r>
              <a:rPr lang="tr-TR" dirty="0" smtClean="0"/>
              <a:t>düşeyazdı</a:t>
            </a:r>
          </a:p>
          <a:p>
            <a:pPr marL="514350" indent="-514350">
              <a:buAutoNum type="alphaLcParenR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37015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12. </a:t>
            </a:r>
            <a:r>
              <a:rPr lang="tr-TR" dirty="0" smtClean="0"/>
              <a:t>Zaman özelliğine göre, farklı olan </a:t>
            </a:r>
            <a:r>
              <a:rPr lang="tr-TR" dirty="0" smtClean="0"/>
              <a:t>hangisidir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AutoNum type="alphaLcParenR"/>
            </a:pPr>
            <a:r>
              <a:rPr lang="tr-TR" dirty="0" smtClean="0"/>
              <a:t> gittiler</a:t>
            </a:r>
          </a:p>
          <a:p>
            <a:pPr marL="514350" indent="-514350">
              <a:buAutoNum type="alphaLcParenR"/>
            </a:pPr>
            <a:r>
              <a:rPr lang="tr-TR" dirty="0"/>
              <a:t> </a:t>
            </a:r>
            <a:r>
              <a:rPr lang="tr-TR" dirty="0" smtClean="0"/>
              <a:t>gidiyoruz</a:t>
            </a:r>
          </a:p>
          <a:p>
            <a:pPr marL="514350" indent="-514350">
              <a:buAutoNum type="alphaLcParenR"/>
            </a:pPr>
            <a:r>
              <a:rPr lang="tr-TR" dirty="0"/>
              <a:t> </a:t>
            </a:r>
            <a:r>
              <a:rPr lang="tr-TR" dirty="0" smtClean="0"/>
              <a:t>okudum</a:t>
            </a:r>
          </a:p>
          <a:p>
            <a:pPr marL="514350" indent="-514350">
              <a:buAutoNum type="alphaLcParenR"/>
            </a:pPr>
            <a:r>
              <a:rPr lang="tr-TR" dirty="0" smtClean="0"/>
              <a:t> gidiyordun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7417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13.Hangisinde zarf </a:t>
            </a:r>
            <a:r>
              <a:rPr lang="tr-TR" b="1" u="sng" dirty="0" smtClean="0"/>
              <a:t>yoktur?</a:t>
            </a:r>
          </a:p>
          <a:p>
            <a:pPr marL="0" indent="0">
              <a:buNone/>
            </a:pPr>
            <a:endParaRPr lang="tr-TR" b="1" u="sng" dirty="0" smtClean="0"/>
          </a:p>
          <a:p>
            <a:pPr marL="514350" indent="-514350">
              <a:buAutoNum type="alphaLcParenR"/>
            </a:pPr>
            <a:r>
              <a:rPr lang="tr-TR" dirty="0" smtClean="0"/>
              <a:t>Kardeşim hızlı koşuyor.</a:t>
            </a:r>
          </a:p>
          <a:p>
            <a:pPr marL="514350" indent="-514350">
              <a:buAutoNum type="alphaLcParenR"/>
            </a:pPr>
            <a:r>
              <a:rPr lang="tr-TR" dirty="0"/>
              <a:t> Y</a:t>
            </a:r>
            <a:r>
              <a:rPr lang="tr-TR" dirty="0" smtClean="0"/>
              <a:t>eni arabanı gördüm.</a:t>
            </a:r>
          </a:p>
          <a:p>
            <a:pPr marL="514350" indent="-514350">
              <a:buAutoNum type="alphaLcParenR"/>
            </a:pPr>
            <a:r>
              <a:rPr lang="tr-TR" dirty="0"/>
              <a:t> B</a:t>
            </a:r>
            <a:r>
              <a:rPr lang="tr-TR" dirty="0" smtClean="0"/>
              <a:t>u akşam İzmir’e gideceğim.</a:t>
            </a:r>
          </a:p>
          <a:p>
            <a:pPr marL="514350" indent="-514350">
              <a:buAutoNum type="alphaLcParenR"/>
            </a:pPr>
            <a:r>
              <a:rPr lang="tr-TR" dirty="0" smtClean="0"/>
              <a:t>Hasan, aşağı indi.</a:t>
            </a:r>
          </a:p>
          <a:p>
            <a:pPr marL="514350" indent="-514350">
              <a:buAutoNum type="alphaLcParenR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49737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 startAt="14"/>
            </a:pPr>
            <a:r>
              <a:rPr lang="tr-TR" dirty="0" smtClean="0"/>
              <a:t>Hangisinde « </a:t>
            </a:r>
            <a:r>
              <a:rPr lang="tr-TR" dirty="0" err="1" smtClean="0"/>
              <a:t>tezlik</a:t>
            </a:r>
            <a:r>
              <a:rPr lang="tr-TR" dirty="0" smtClean="0"/>
              <a:t>, </a:t>
            </a:r>
            <a:r>
              <a:rPr lang="tr-TR" dirty="0" err="1" smtClean="0"/>
              <a:t>sürerlik</a:t>
            </a:r>
            <a:r>
              <a:rPr lang="tr-TR" dirty="0" smtClean="0"/>
              <a:t>, yeterlik» </a:t>
            </a:r>
          </a:p>
          <a:p>
            <a:pPr marL="0" indent="0">
              <a:buNone/>
            </a:pPr>
            <a:r>
              <a:rPr lang="tr-TR" dirty="0" smtClean="0"/>
              <a:t>sırasına uygun örnekler verilmiştir?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AutoNum type="alphaLcParenR"/>
            </a:pPr>
            <a:r>
              <a:rPr lang="tr-TR" dirty="0" smtClean="0"/>
              <a:t>gidiver, bakakaldık, gelebilir</a:t>
            </a:r>
          </a:p>
          <a:p>
            <a:pPr marL="514350" indent="-514350">
              <a:buAutoNum type="alphaLcParenR"/>
            </a:pPr>
            <a:r>
              <a:rPr lang="tr-TR" dirty="0" smtClean="0"/>
              <a:t>Yazadur, düşeyazdık, yazıver</a:t>
            </a:r>
          </a:p>
          <a:p>
            <a:pPr marL="514350" indent="-514350">
              <a:buAutoNum type="alphaLcParenR"/>
            </a:pPr>
            <a:r>
              <a:rPr lang="tr-TR" dirty="0" smtClean="0"/>
              <a:t>Soruver, öleyazdı, yazabilirim</a:t>
            </a:r>
          </a:p>
          <a:p>
            <a:pPr marL="514350" indent="-514350">
              <a:buAutoNum type="alphaLcParenR"/>
            </a:pPr>
            <a:r>
              <a:rPr lang="tr-TR" dirty="0"/>
              <a:t> </a:t>
            </a:r>
            <a:r>
              <a:rPr lang="tr-TR" dirty="0" smtClean="0"/>
              <a:t>süregelir, gidedur, sürüver</a:t>
            </a:r>
          </a:p>
        </p:txBody>
      </p:sp>
    </p:spTree>
    <p:extLst>
      <p:ext uri="{BB962C8B-B14F-4D97-AF65-F5344CB8AC3E}">
        <p14:creationId xmlns:p14="http://schemas.microsoft.com/office/powerpoint/2010/main" val="11205865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15. Hangi örnek </a:t>
            </a:r>
            <a:r>
              <a:rPr lang="tr-TR" b="1" u="sng" dirty="0" smtClean="0"/>
              <a:t>yanlıştır?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A)  Top oynamak için geldim.  (amaç)</a:t>
            </a:r>
          </a:p>
          <a:p>
            <a:pPr marL="514350" indent="-514350">
              <a:buAutoNum type="alphaUcParenR" startAt="2"/>
            </a:pPr>
            <a:r>
              <a:rPr lang="tr-TR" dirty="0" smtClean="0"/>
              <a:t>Test çözersen, başarırsın. (koşul)</a:t>
            </a:r>
          </a:p>
          <a:p>
            <a:pPr marL="514350" indent="-514350">
              <a:buAutoNum type="alphaUcParenR" startAt="2"/>
            </a:pPr>
            <a:r>
              <a:rPr lang="tr-TR" dirty="0" smtClean="0"/>
              <a:t>Hastalandığından ödev yapmamış. (neden)</a:t>
            </a:r>
          </a:p>
          <a:p>
            <a:pPr marL="514350" indent="-514350">
              <a:buAutoNum type="alphaUcParenR" startAt="2"/>
            </a:pPr>
            <a:r>
              <a:rPr lang="tr-TR" dirty="0" smtClean="0"/>
              <a:t>Ahmet geldi mi gideriz  (amaç)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1785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16. Hangi örnek </a:t>
            </a:r>
            <a:r>
              <a:rPr lang="tr-TR" b="1" u="sng" dirty="0" smtClean="0"/>
              <a:t>yanlıştır?</a:t>
            </a:r>
          </a:p>
          <a:p>
            <a:pPr marL="0" indent="0">
              <a:buNone/>
            </a:pPr>
            <a:endParaRPr lang="tr-TR" b="1" u="sng" dirty="0" smtClean="0"/>
          </a:p>
          <a:p>
            <a:pPr marL="514350" indent="-514350">
              <a:buAutoNum type="alphaLcParenR"/>
            </a:pPr>
            <a:r>
              <a:rPr lang="tr-TR" dirty="0" smtClean="0"/>
              <a:t>Yavru vatan (</a:t>
            </a:r>
            <a:r>
              <a:rPr lang="tr-TR" dirty="0" smtClean="0"/>
              <a:t>dolaylama)</a:t>
            </a:r>
            <a:endParaRPr lang="tr-TR" dirty="0" smtClean="0"/>
          </a:p>
          <a:p>
            <a:pPr marL="514350" indent="-514350">
              <a:buAutoNum type="alphaLcParenR"/>
            </a:pPr>
            <a:r>
              <a:rPr lang="tr-TR" dirty="0" smtClean="0"/>
              <a:t>İkinci p</a:t>
            </a:r>
            <a:r>
              <a:rPr lang="tr-TR" dirty="0" smtClean="0"/>
              <a:t>erde  </a:t>
            </a:r>
            <a:r>
              <a:rPr lang="tr-TR" dirty="0" smtClean="0"/>
              <a:t>(terim)</a:t>
            </a:r>
          </a:p>
          <a:p>
            <a:pPr marL="514350" indent="-514350">
              <a:buAutoNum type="alphaLcParenR"/>
            </a:pPr>
            <a:r>
              <a:rPr lang="tr-TR" dirty="0" smtClean="0"/>
              <a:t>Hasan da gelsin, dedi. (</a:t>
            </a:r>
            <a:r>
              <a:rPr lang="tr-TR" dirty="0" smtClean="0"/>
              <a:t>dolaylı </a:t>
            </a:r>
            <a:r>
              <a:rPr lang="tr-TR" dirty="0" smtClean="0"/>
              <a:t>anlatım)</a:t>
            </a:r>
          </a:p>
          <a:p>
            <a:pPr marL="514350" indent="-514350">
              <a:buAutoNum type="alphaLcParenR"/>
            </a:pPr>
            <a:r>
              <a:rPr lang="tr-TR" dirty="0" smtClean="0"/>
              <a:t>Dev gibi adam (benzetme)</a:t>
            </a:r>
          </a:p>
          <a:p>
            <a:pPr marL="514350" indent="-514350">
              <a:buAutoNum type="alphaLcParenR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657941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17. Hangi örnek </a:t>
            </a:r>
            <a:r>
              <a:rPr lang="tr-TR" b="1" u="sng" dirty="0" smtClean="0"/>
              <a:t>yanlıştır?</a:t>
            </a:r>
          </a:p>
          <a:p>
            <a:pPr marL="0" indent="0">
              <a:buNone/>
            </a:pPr>
            <a:endParaRPr lang="tr-TR" b="1" u="sng" dirty="0" smtClean="0"/>
          </a:p>
          <a:p>
            <a:pPr marL="514350" indent="-514350">
              <a:buAutoNum type="alphaLcParenR"/>
            </a:pPr>
            <a:r>
              <a:rPr lang="tr-TR" dirty="0" smtClean="0"/>
              <a:t>Mavi gözlü, uzun </a:t>
            </a:r>
            <a:r>
              <a:rPr lang="tr-TR" dirty="0" smtClean="0"/>
              <a:t>biriydi. </a:t>
            </a:r>
            <a:r>
              <a:rPr lang="tr-TR" dirty="0" smtClean="0"/>
              <a:t>(betimleme)</a:t>
            </a:r>
          </a:p>
          <a:p>
            <a:pPr marL="514350" indent="-514350">
              <a:buAutoNum type="alphaLcParenR"/>
            </a:pPr>
            <a:r>
              <a:rPr lang="tr-TR" dirty="0" smtClean="0"/>
              <a:t>Koşarken yere düştü. (öyküleme)</a:t>
            </a:r>
          </a:p>
          <a:p>
            <a:pPr marL="514350" indent="-514350">
              <a:buAutoNum type="alphaLcParenR"/>
            </a:pPr>
            <a:r>
              <a:rPr lang="tr-TR" dirty="0" smtClean="0"/>
              <a:t>Bu kalem , daha kısaymış. (karşılaştırma)</a:t>
            </a:r>
          </a:p>
          <a:p>
            <a:pPr marL="514350" indent="-514350">
              <a:buAutoNum type="alphaLcParenR"/>
            </a:pPr>
            <a:r>
              <a:rPr lang="tr-TR" dirty="0" smtClean="0"/>
              <a:t>Halil, bizden önce gitmişti. (tartışma)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34368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18. Hangisinde künye doğru yazılmıştır?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AutoNum type="alphaLcParenR"/>
            </a:pPr>
            <a:r>
              <a:rPr lang="tr-TR" dirty="0" smtClean="0"/>
              <a:t>Muharrem </a:t>
            </a:r>
            <a:r>
              <a:rPr lang="tr-TR" dirty="0"/>
              <a:t>Ergin, Orhun Abideleri, Boğaziçi Yayınları, İstanbul, 2004</a:t>
            </a:r>
            <a:r>
              <a:rPr lang="tr-TR" dirty="0" smtClean="0"/>
              <a:t>.</a:t>
            </a:r>
          </a:p>
          <a:p>
            <a:pPr marL="514350" indent="-514350">
              <a:buFont typeface="Arial" pitchFamily="34" charset="0"/>
              <a:buAutoNum type="alphaLcParenR"/>
            </a:pPr>
            <a:r>
              <a:rPr lang="tr-TR" dirty="0"/>
              <a:t>Muharrem Ergin, Orhun Abideleri, Boğaziçi Yayınları, </a:t>
            </a:r>
            <a:r>
              <a:rPr lang="tr-TR" dirty="0" smtClean="0"/>
              <a:t>2004, İstanbul</a:t>
            </a:r>
            <a:r>
              <a:rPr lang="tr-TR" dirty="0"/>
              <a:t>.</a:t>
            </a:r>
          </a:p>
          <a:p>
            <a:pPr marL="514350" indent="-514350">
              <a:buFont typeface="Arial" pitchFamily="34" charset="0"/>
              <a:buAutoNum type="alphaLcParenR"/>
            </a:pPr>
            <a:r>
              <a:rPr lang="tr-TR" dirty="0" smtClean="0"/>
              <a:t>Orhun </a:t>
            </a:r>
            <a:r>
              <a:rPr lang="tr-TR" dirty="0"/>
              <a:t>Abideleri, Boğaziçi Yayınları, </a:t>
            </a:r>
            <a:r>
              <a:rPr lang="tr-TR" dirty="0" smtClean="0"/>
              <a:t>İstanbul, 2004,</a:t>
            </a:r>
            <a:r>
              <a:rPr lang="tr-TR" dirty="0"/>
              <a:t> Muharrem </a:t>
            </a:r>
            <a:r>
              <a:rPr lang="tr-TR" dirty="0" smtClean="0"/>
              <a:t>Ergin. </a:t>
            </a:r>
          </a:p>
          <a:p>
            <a:pPr marL="514350" indent="-514350">
              <a:buFont typeface="Arial" pitchFamily="34" charset="0"/>
              <a:buAutoNum type="alphaLcParenR"/>
            </a:pPr>
            <a:r>
              <a:rPr lang="tr-TR" dirty="0" smtClean="0"/>
              <a:t>Muharrem Ergin; </a:t>
            </a:r>
            <a:r>
              <a:rPr lang="tr-TR" dirty="0"/>
              <a:t>Orhun </a:t>
            </a:r>
            <a:r>
              <a:rPr lang="tr-TR" dirty="0" smtClean="0"/>
              <a:t>Abideleri; Boğaziçi Yayınları; İstanbul;2004.</a:t>
            </a:r>
            <a:endParaRPr lang="tr-TR" dirty="0"/>
          </a:p>
          <a:p>
            <a:pPr marL="514350" indent="-514350">
              <a:buAutoNum type="alphaLcParenR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8361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1) </a:t>
            </a:r>
            <a:r>
              <a:rPr lang="tr-TR" dirty="0" smtClean="0"/>
              <a:t>«Ahmet </a:t>
            </a:r>
            <a:r>
              <a:rPr lang="tr-TR" dirty="0" smtClean="0"/>
              <a:t>ile beraber İzmir’deydik</a:t>
            </a:r>
            <a:r>
              <a:rPr lang="tr-TR" dirty="0" smtClean="0"/>
              <a:t>.»</a:t>
            </a:r>
            <a:endParaRPr lang="tr-TR" dirty="0" smtClean="0"/>
          </a:p>
          <a:p>
            <a:endParaRPr lang="tr-TR" dirty="0"/>
          </a:p>
          <a:p>
            <a:pPr marL="514350" indent="-514350">
              <a:buAutoNum type="alphaLcParenR"/>
            </a:pPr>
            <a:r>
              <a:rPr lang="tr-TR" dirty="0" smtClean="0"/>
              <a:t>Birinci ağızdan anlatım</a:t>
            </a:r>
          </a:p>
          <a:p>
            <a:pPr marL="514350" indent="-514350">
              <a:buAutoNum type="alphaLcParenR"/>
            </a:pPr>
            <a:r>
              <a:rPr lang="tr-TR" dirty="0" smtClean="0"/>
              <a:t>İkinci ağızdan  anlatım</a:t>
            </a:r>
          </a:p>
          <a:p>
            <a:pPr marL="514350" indent="-514350">
              <a:buAutoNum type="alphaLcParenR"/>
            </a:pPr>
            <a:r>
              <a:rPr lang="tr-TR" dirty="0"/>
              <a:t> </a:t>
            </a:r>
            <a:r>
              <a:rPr lang="tr-TR" dirty="0" smtClean="0"/>
              <a:t>üçüncü ağızdan anlatım</a:t>
            </a:r>
          </a:p>
          <a:p>
            <a:pPr marL="514350" indent="-514350">
              <a:buAutoNum type="alphaLcParenR"/>
            </a:pPr>
            <a:r>
              <a:rPr lang="tr-TR" dirty="0"/>
              <a:t> </a:t>
            </a:r>
            <a:r>
              <a:rPr lang="tr-TR" dirty="0" smtClean="0"/>
              <a:t>dördüncü ağızdan anlatım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02110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19. Hangisi </a:t>
            </a:r>
            <a:r>
              <a:rPr lang="tr-TR" b="1" u="sng" dirty="0" smtClean="0"/>
              <a:t>yanlış yazılmıştır?</a:t>
            </a:r>
          </a:p>
          <a:p>
            <a:pPr marL="514350" indent="-514350">
              <a:buAutoNum type="alphaLcParenR"/>
            </a:pPr>
            <a:r>
              <a:rPr lang="tr-TR" dirty="0" smtClean="0"/>
              <a:t>7’nci</a:t>
            </a:r>
          </a:p>
          <a:p>
            <a:pPr marL="514350" indent="-514350">
              <a:buAutoNum type="alphaLcParenR"/>
            </a:pPr>
            <a:r>
              <a:rPr lang="tr-TR" dirty="0" smtClean="0"/>
              <a:t>2’şer</a:t>
            </a:r>
          </a:p>
          <a:p>
            <a:pPr marL="514350" indent="-514350">
              <a:buAutoNum type="alphaLcParenR"/>
            </a:pPr>
            <a:r>
              <a:rPr lang="tr-TR" dirty="0" smtClean="0"/>
              <a:t>Altıncı</a:t>
            </a:r>
          </a:p>
          <a:p>
            <a:pPr marL="514350" indent="-514350">
              <a:buAutoNum type="alphaLcParenR"/>
            </a:pPr>
            <a:r>
              <a:rPr lang="tr-TR" dirty="0" smtClean="0"/>
              <a:t>Üçer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18252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20. </a:t>
            </a:r>
            <a:r>
              <a:rPr lang="tr-TR" smtClean="0"/>
              <a:t>Hangisi </a:t>
            </a:r>
            <a:r>
              <a:rPr lang="tr-TR" b="1" smtClean="0"/>
              <a:t>doğrudur?</a:t>
            </a:r>
            <a:endParaRPr lang="tr-TR" b="1" dirty="0" smtClean="0"/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AutoNum type="alphaLcParenR"/>
            </a:pPr>
            <a:r>
              <a:rPr lang="tr-TR" dirty="0" smtClean="0"/>
              <a:t>21 haziran 1992</a:t>
            </a:r>
          </a:p>
          <a:p>
            <a:pPr marL="514350" indent="-514350">
              <a:buAutoNum type="alphaLcParenR"/>
            </a:pPr>
            <a:r>
              <a:rPr lang="tr-TR" dirty="0" smtClean="0"/>
              <a:t>21.Haziran.1992</a:t>
            </a:r>
          </a:p>
          <a:p>
            <a:pPr marL="514350" indent="-514350">
              <a:buAutoNum type="alphaLcParenR"/>
            </a:pPr>
            <a:r>
              <a:rPr lang="tr-TR" dirty="0" smtClean="0"/>
              <a:t>21,06,1992</a:t>
            </a:r>
          </a:p>
          <a:p>
            <a:pPr marL="514350" indent="-514350">
              <a:buAutoNum type="alphaLcParenR"/>
            </a:pPr>
            <a:r>
              <a:rPr lang="tr-TR" dirty="0" smtClean="0"/>
              <a:t>21.06.1992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38900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21. Hangi bilgi </a:t>
            </a:r>
            <a:r>
              <a:rPr lang="tr-TR" b="1" u="sng" dirty="0" smtClean="0"/>
              <a:t>yanlıştır?</a:t>
            </a:r>
          </a:p>
          <a:p>
            <a:pPr marL="514350" indent="-514350">
              <a:buAutoNum type="alphaLcParenR"/>
            </a:pPr>
            <a:r>
              <a:rPr lang="tr-TR" dirty="0" smtClean="0"/>
              <a:t>Bir şeyleri ispatlamak için yazılmış yazılar makaledir.</a:t>
            </a:r>
          </a:p>
          <a:p>
            <a:pPr marL="514350" indent="-514350">
              <a:buAutoNum type="alphaLcParenR"/>
            </a:pPr>
            <a:r>
              <a:rPr lang="tr-TR" dirty="0" smtClean="0"/>
              <a:t>Başkalarının hayat hikayesini anlatan yazılar otobiyografidir.</a:t>
            </a:r>
          </a:p>
          <a:p>
            <a:pPr marL="514350" indent="-514350">
              <a:buAutoNum type="alphaLcParenR"/>
            </a:pPr>
            <a:r>
              <a:rPr lang="tr-TR" dirty="0"/>
              <a:t> </a:t>
            </a:r>
            <a:r>
              <a:rPr lang="tr-TR" dirty="0" smtClean="0"/>
              <a:t>Deneme, bir düşünce yazısı türüdür.</a:t>
            </a:r>
          </a:p>
          <a:p>
            <a:pPr marL="514350" indent="-514350">
              <a:buAutoNum type="alphaLcParenR"/>
            </a:pPr>
            <a:r>
              <a:rPr lang="tr-TR" dirty="0"/>
              <a:t> </a:t>
            </a:r>
            <a:r>
              <a:rPr lang="tr-TR" dirty="0" smtClean="0"/>
              <a:t>Günlüklerde tarih belirtilmelidir.</a:t>
            </a:r>
          </a:p>
          <a:p>
            <a:pPr marL="514350" indent="-514350">
              <a:buAutoNum type="alphaLcParenR"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15535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22. Anlamdaş sözcük eşleştirmelerinden </a:t>
            </a:r>
          </a:p>
          <a:p>
            <a:pPr marL="0" indent="0">
              <a:buNone/>
            </a:pPr>
            <a:r>
              <a:rPr lang="tr-TR" dirty="0" smtClean="0"/>
              <a:t>hangisi </a:t>
            </a:r>
            <a:r>
              <a:rPr lang="tr-TR" b="1" u="sng" dirty="0" smtClean="0"/>
              <a:t>yanlıştır?</a:t>
            </a:r>
          </a:p>
          <a:p>
            <a:pPr marL="514350" indent="-514350">
              <a:buAutoNum type="alphaLcParenR"/>
            </a:pPr>
            <a:r>
              <a:rPr lang="tr-TR" dirty="0"/>
              <a:t>H</a:t>
            </a:r>
            <a:r>
              <a:rPr lang="tr-TR" dirty="0" smtClean="0"/>
              <a:t>ikaye- </a:t>
            </a:r>
            <a:r>
              <a:rPr lang="tr-TR" dirty="0" smtClean="0"/>
              <a:t>öykü</a:t>
            </a:r>
          </a:p>
          <a:p>
            <a:pPr marL="514350" indent="-514350">
              <a:buAutoNum type="alphaLcParenR"/>
            </a:pPr>
            <a:r>
              <a:rPr lang="tr-TR" dirty="0" smtClean="0"/>
              <a:t>Söyleşi – sohbet</a:t>
            </a:r>
          </a:p>
          <a:p>
            <a:pPr marL="514350" indent="-514350">
              <a:buAutoNum type="alphaLcParenR"/>
            </a:pPr>
            <a:r>
              <a:rPr lang="tr-TR" dirty="0" smtClean="0"/>
              <a:t>Cümle-tümce</a:t>
            </a:r>
          </a:p>
          <a:p>
            <a:pPr marL="514350" indent="-514350">
              <a:buAutoNum type="alphaLcParenR"/>
            </a:pPr>
            <a:r>
              <a:rPr lang="tr-TR" dirty="0" smtClean="0"/>
              <a:t>Edat- ön ad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51208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23. Hangisinde örtülü anlam vardır</a:t>
            </a:r>
            <a:r>
              <a:rPr lang="tr-TR" dirty="0" smtClean="0"/>
              <a:t>?</a:t>
            </a:r>
          </a:p>
          <a:p>
            <a:endParaRPr lang="tr-TR" dirty="0" smtClean="0"/>
          </a:p>
          <a:p>
            <a:pPr marL="514350" indent="-514350">
              <a:buAutoNum type="alphaLcParenR"/>
            </a:pPr>
            <a:r>
              <a:rPr lang="tr-TR" dirty="0" smtClean="0"/>
              <a:t>Ali </a:t>
            </a:r>
            <a:r>
              <a:rPr lang="tr-TR" dirty="0" smtClean="0"/>
              <a:t>bahçede oturuyordu.</a:t>
            </a:r>
          </a:p>
          <a:p>
            <a:pPr marL="514350" indent="-514350">
              <a:buAutoNum type="alphaLcParenR"/>
            </a:pPr>
            <a:r>
              <a:rPr lang="tr-TR" dirty="0" smtClean="0"/>
              <a:t>Ayşe de ödevlerini bitirdi.</a:t>
            </a:r>
          </a:p>
          <a:p>
            <a:pPr marL="514350" indent="-514350">
              <a:buAutoNum type="alphaLcParenR"/>
            </a:pPr>
            <a:r>
              <a:rPr lang="tr-TR" dirty="0" smtClean="0"/>
              <a:t>İbrahim, pazara gidiyor.</a:t>
            </a:r>
          </a:p>
          <a:p>
            <a:pPr marL="514350" indent="-514350">
              <a:buAutoNum type="alphaLcParenR"/>
            </a:pPr>
            <a:r>
              <a:rPr lang="tr-TR" dirty="0" smtClean="0"/>
              <a:t>Leyla, liseye başladı.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48481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24. Hangisi yanlıştır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AutoNum type="alphaLcParenR"/>
            </a:pPr>
            <a:r>
              <a:rPr lang="tr-TR" dirty="0" smtClean="0"/>
              <a:t>Binbaşı Nuri </a:t>
            </a:r>
            <a:r>
              <a:rPr lang="tr-TR" dirty="0" smtClean="0"/>
              <a:t>Bey</a:t>
            </a:r>
            <a:endParaRPr lang="tr-TR" dirty="0" smtClean="0"/>
          </a:p>
          <a:p>
            <a:pPr marL="514350" indent="-514350">
              <a:buAutoNum type="alphaLcParenR"/>
            </a:pPr>
            <a:r>
              <a:rPr lang="tr-TR" dirty="0" smtClean="0"/>
              <a:t>Ayşe Teyze</a:t>
            </a:r>
          </a:p>
          <a:p>
            <a:pPr marL="514350" indent="-514350">
              <a:buAutoNum type="alphaLcParenR"/>
            </a:pPr>
            <a:r>
              <a:rPr lang="tr-TR" dirty="0" smtClean="0"/>
              <a:t>Fatma Hanım</a:t>
            </a:r>
          </a:p>
          <a:p>
            <a:pPr marL="514350" indent="-514350">
              <a:buAutoNum type="alphaLcParenR"/>
            </a:pPr>
            <a:r>
              <a:rPr lang="tr-TR" dirty="0" smtClean="0"/>
              <a:t>Ahmet Paşa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3597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25.Hangisinde anlam kayması </a:t>
            </a:r>
            <a:r>
              <a:rPr lang="tr-TR" u="sng" dirty="0" smtClean="0"/>
              <a:t>yoktur?</a:t>
            </a:r>
          </a:p>
          <a:p>
            <a:pPr marL="0" indent="0">
              <a:buNone/>
            </a:pPr>
            <a:endParaRPr lang="tr-TR" u="sng" dirty="0" smtClean="0"/>
          </a:p>
          <a:p>
            <a:pPr marL="514350" indent="-514350">
              <a:buAutoNum type="alphaLcParenR"/>
            </a:pPr>
            <a:r>
              <a:rPr lang="tr-TR" dirty="0" smtClean="0"/>
              <a:t>Yarın</a:t>
            </a:r>
            <a:r>
              <a:rPr lang="tr-TR" dirty="0" smtClean="0"/>
              <a:t> sizde maç izliyoruz.</a:t>
            </a:r>
          </a:p>
          <a:p>
            <a:pPr marL="514350" indent="-514350">
              <a:buAutoNum type="alphaLcParenR"/>
            </a:pPr>
            <a:r>
              <a:rPr lang="tr-TR"/>
              <a:t> </a:t>
            </a:r>
            <a:r>
              <a:rPr lang="tr-TR" dirty="0"/>
              <a:t>H</a:t>
            </a:r>
            <a:r>
              <a:rPr lang="tr-TR" smtClean="0"/>
              <a:t>er </a:t>
            </a:r>
            <a:r>
              <a:rPr lang="tr-TR" dirty="0" smtClean="0"/>
              <a:t>sabah dişlerimi fırçalıyorum.</a:t>
            </a:r>
          </a:p>
          <a:p>
            <a:pPr marL="514350" indent="-514350">
              <a:buAutoNum type="alphaLcParenR"/>
            </a:pPr>
            <a:r>
              <a:rPr lang="tr-TR" dirty="0" smtClean="0"/>
              <a:t>Akif’in yazdığı marş birinci seçilir.</a:t>
            </a:r>
          </a:p>
          <a:p>
            <a:pPr marL="514350" indent="-514350">
              <a:buAutoNum type="alphaLcParenR"/>
            </a:pPr>
            <a:r>
              <a:rPr lang="tr-TR" dirty="0"/>
              <a:t> </a:t>
            </a:r>
            <a:r>
              <a:rPr lang="tr-TR" dirty="0" smtClean="0"/>
              <a:t>Şu an , sizi dinlemekteyim.</a:t>
            </a:r>
          </a:p>
          <a:p>
            <a:pPr marL="514350" indent="-514350">
              <a:buAutoNum type="alphaLcParenR"/>
            </a:pPr>
            <a:endParaRPr lang="tr-TR" dirty="0" smtClean="0"/>
          </a:p>
          <a:p>
            <a:pPr marL="514350" indent="-514350">
              <a:buAutoNum type="alphaLcParenR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5938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2. Hüseyin , Adana’ya gitti.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AutoNum type="alphaLcParenR"/>
            </a:pPr>
            <a:r>
              <a:rPr lang="tr-TR" dirty="0"/>
              <a:t>Birinci </a:t>
            </a:r>
            <a:r>
              <a:rPr lang="tr-TR" dirty="0" smtClean="0"/>
              <a:t>ağızdan </a:t>
            </a:r>
            <a:r>
              <a:rPr lang="tr-TR" dirty="0"/>
              <a:t>anlatım</a:t>
            </a:r>
          </a:p>
          <a:p>
            <a:pPr marL="514350" indent="-514350">
              <a:buAutoNum type="alphaLcParenR"/>
            </a:pPr>
            <a:r>
              <a:rPr lang="tr-TR" dirty="0"/>
              <a:t>İkinci ağızdan  </a:t>
            </a:r>
            <a:r>
              <a:rPr lang="tr-TR" dirty="0" smtClean="0"/>
              <a:t>anlatım</a:t>
            </a:r>
          </a:p>
          <a:p>
            <a:pPr marL="514350" indent="-514350">
              <a:buAutoNum type="alphaLcParenR"/>
            </a:pPr>
            <a:r>
              <a:rPr lang="tr-TR" dirty="0" smtClean="0"/>
              <a:t>Üçüncü </a:t>
            </a:r>
            <a:r>
              <a:rPr lang="tr-TR" dirty="0"/>
              <a:t>ağızdan anlatım</a:t>
            </a:r>
          </a:p>
          <a:p>
            <a:pPr marL="514350" indent="-514350">
              <a:buAutoNum type="alphaLcParenR"/>
            </a:pPr>
            <a:r>
              <a:rPr lang="tr-TR" dirty="0"/>
              <a:t> </a:t>
            </a:r>
            <a:r>
              <a:rPr lang="tr-TR" dirty="0" smtClean="0"/>
              <a:t>Dördüncü </a:t>
            </a:r>
            <a:r>
              <a:rPr lang="tr-TR" dirty="0"/>
              <a:t>ağızdan anlatım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864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3.Öznel cümle hangisidir?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AutoNum type="alphaLcParenR"/>
            </a:pPr>
            <a:r>
              <a:rPr lang="tr-TR" dirty="0" smtClean="0"/>
              <a:t>Osman 35 yaşındadır.</a:t>
            </a:r>
          </a:p>
          <a:p>
            <a:pPr marL="514350" indent="-514350">
              <a:buAutoNum type="alphaLcParenR"/>
            </a:pPr>
            <a:r>
              <a:rPr lang="tr-TR" dirty="0"/>
              <a:t> B</a:t>
            </a:r>
            <a:r>
              <a:rPr lang="tr-TR" dirty="0" smtClean="0"/>
              <a:t>u evde beş kişi yaşıyor.</a:t>
            </a:r>
          </a:p>
          <a:p>
            <a:pPr marL="514350" indent="-514350">
              <a:buAutoNum type="alphaLcParenR"/>
            </a:pPr>
            <a:r>
              <a:rPr lang="tr-TR" dirty="0"/>
              <a:t> </a:t>
            </a:r>
            <a:r>
              <a:rPr lang="tr-TR" dirty="0" smtClean="0"/>
              <a:t>Ankara’nın en uzak köyünden geldi.</a:t>
            </a:r>
          </a:p>
          <a:p>
            <a:pPr marL="514350" indent="-514350">
              <a:buAutoNum type="alphaLcParenR"/>
            </a:pPr>
            <a:r>
              <a:rPr lang="tr-TR" dirty="0"/>
              <a:t> </a:t>
            </a:r>
            <a:r>
              <a:rPr lang="tr-TR" dirty="0" smtClean="0"/>
              <a:t>Köyde tuhaf şeyler yaşanıyor.</a:t>
            </a:r>
          </a:p>
          <a:p>
            <a:pPr marL="514350" indent="-514350">
              <a:buAutoNum type="alphaLcParenR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2375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4. Nesnel ifade hangisidir?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AutoNum type="alphaLcParenR"/>
            </a:pPr>
            <a:r>
              <a:rPr lang="tr-TR" dirty="0" smtClean="0"/>
              <a:t>Güzel ev</a:t>
            </a:r>
          </a:p>
          <a:p>
            <a:pPr marL="514350" indent="-514350">
              <a:buAutoNum type="alphaLcParenR"/>
            </a:pPr>
            <a:r>
              <a:rPr lang="tr-TR" dirty="0"/>
              <a:t> </a:t>
            </a:r>
            <a:r>
              <a:rPr lang="tr-TR" dirty="0" smtClean="0"/>
              <a:t>komik fıkra</a:t>
            </a:r>
          </a:p>
          <a:p>
            <a:pPr marL="514350" indent="-514350">
              <a:buAutoNum type="alphaLcParenR"/>
            </a:pPr>
            <a:r>
              <a:rPr lang="tr-TR" dirty="0"/>
              <a:t> </a:t>
            </a:r>
            <a:r>
              <a:rPr lang="tr-TR" dirty="0" smtClean="0"/>
              <a:t>kırık kol</a:t>
            </a:r>
          </a:p>
          <a:p>
            <a:pPr marL="514350" indent="-514350">
              <a:buAutoNum type="alphaLcParenR"/>
            </a:pPr>
            <a:r>
              <a:rPr lang="tr-TR" dirty="0"/>
              <a:t> </a:t>
            </a:r>
            <a:r>
              <a:rPr lang="tr-TR" dirty="0" smtClean="0"/>
              <a:t>kötü olay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9385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                 « İŞ-DURUM-OLUŞ »</a:t>
            </a:r>
          </a:p>
          <a:p>
            <a:pPr marL="0" indent="0">
              <a:buNone/>
            </a:pPr>
            <a:r>
              <a:rPr lang="tr-TR" dirty="0" smtClean="0"/>
              <a:t>5</a:t>
            </a:r>
            <a:r>
              <a:rPr lang="tr-TR" dirty="0" smtClean="0"/>
              <a:t>) Anlamına göre farklı olan fiil</a:t>
            </a:r>
            <a:r>
              <a:rPr lang="tr-TR" dirty="0"/>
              <a:t> </a:t>
            </a:r>
            <a:r>
              <a:rPr lang="tr-TR" dirty="0" smtClean="0"/>
              <a:t>hangisidir?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A) yazdı  </a:t>
            </a:r>
          </a:p>
          <a:p>
            <a:pPr marL="0" indent="0">
              <a:buNone/>
            </a:pPr>
            <a:r>
              <a:rPr lang="tr-TR" dirty="0" smtClean="0"/>
              <a:t>B) bekledi</a:t>
            </a:r>
          </a:p>
          <a:p>
            <a:pPr marL="0" indent="0">
              <a:buNone/>
            </a:pPr>
            <a:r>
              <a:rPr lang="tr-TR" dirty="0" smtClean="0"/>
              <a:t>C) yıkadı</a:t>
            </a:r>
          </a:p>
          <a:p>
            <a:pPr marL="0" indent="0">
              <a:buNone/>
            </a:pPr>
            <a:r>
              <a:rPr lang="tr-TR" dirty="0" smtClean="0"/>
              <a:t>D) okudu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915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6. Anlamına göre farklı olan fiil hangisidir?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A) uyumak</a:t>
            </a:r>
          </a:p>
          <a:p>
            <a:pPr marL="0" indent="0">
              <a:buNone/>
            </a:pPr>
            <a:r>
              <a:rPr lang="tr-TR" dirty="0" smtClean="0"/>
              <a:t>B) yeşermek</a:t>
            </a:r>
          </a:p>
          <a:p>
            <a:pPr marL="0" indent="0">
              <a:buNone/>
            </a:pPr>
            <a:r>
              <a:rPr lang="tr-TR" dirty="0" smtClean="0"/>
              <a:t>C) ağarmak</a:t>
            </a:r>
          </a:p>
          <a:p>
            <a:pPr marL="0" indent="0">
              <a:buNone/>
            </a:pPr>
            <a:r>
              <a:rPr lang="tr-TR" dirty="0" smtClean="0"/>
              <a:t>D) sararmak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5010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7. Hangisi farklı kiptedir?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AutoNum type="alphaLcParenR"/>
            </a:pPr>
            <a:r>
              <a:rPr lang="tr-TR" dirty="0" smtClean="0"/>
              <a:t>Nihat, uyuyor</a:t>
            </a:r>
          </a:p>
          <a:p>
            <a:pPr marL="514350" indent="-514350">
              <a:buAutoNum type="alphaLcParenR"/>
            </a:pPr>
            <a:r>
              <a:rPr lang="tr-TR" dirty="0" smtClean="0"/>
              <a:t>Orhan gidecek</a:t>
            </a:r>
          </a:p>
          <a:p>
            <a:pPr marL="514350" indent="-514350">
              <a:buAutoNum type="alphaLcParenR"/>
            </a:pPr>
            <a:r>
              <a:rPr lang="tr-TR" dirty="0" smtClean="0"/>
              <a:t>Biz de gidelim</a:t>
            </a:r>
          </a:p>
          <a:p>
            <a:pPr marL="514350" indent="-514350">
              <a:buAutoNum type="alphaLcParenR"/>
            </a:pPr>
            <a:r>
              <a:rPr lang="tr-TR" dirty="0"/>
              <a:t> </a:t>
            </a:r>
            <a:r>
              <a:rPr lang="tr-TR" dirty="0" smtClean="0"/>
              <a:t>Siz nereye gideceksiniz?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7425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8. Hangisi farklı kiptedir?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AutoNum type="alphaLcParenR"/>
            </a:pPr>
            <a:r>
              <a:rPr lang="tr-TR" dirty="0" smtClean="0"/>
              <a:t>Gideyim        b) oku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AutoNum type="alphaLcParenR"/>
            </a:pPr>
            <a:r>
              <a:rPr lang="tr-TR" dirty="0" smtClean="0"/>
              <a:t>Yazdım         d) gitsek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713830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619</Words>
  <Application>Microsoft Office PowerPoint</Application>
  <PresentationFormat>Ekran Gösterisi (4:3)</PresentationFormat>
  <Paragraphs>151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7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kamuran kaya</dc:creator>
  <cp:lastModifiedBy>kamuran kaya</cp:lastModifiedBy>
  <cp:revision>14</cp:revision>
  <dcterms:created xsi:type="dcterms:W3CDTF">2018-07-02T16:05:01Z</dcterms:created>
  <dcterms:modified xsi:type="dcterms:W3CDTF">2018-07-02T21:19:42Z</dcterms:modified>
</cp:coreProperties>
</file>