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3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307" r:id="rId16"/>
    <p:sldId id="270" r:id="rId17"/>
    <p:sldId id="272" r:id="rId18"/>
    <p:sldId id="273" r:id="rId19"/>
    <p:sldId id="274" r:id="rId20"/>
    <p:sldId id="276" r:id="rId21"/>
    <p:sldId id="277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08" r:id="rId30"/>
    <p:sldId id="278" r:id="rId31"/>
    <p:sldId id="279" r:id="rId32"/>
    <p:sldId id="280" r:id="rId33"/>
    <p:sldId id="283" r:id="rId34"/>
    <p:sldId id="281" r:id="rId35"/>
    <p:sldId id="284" r:id="rId36"/>
    <p:sldId id="285" r:id="rId37"/>
    <p:sldId id="286" r:id="rId38"/>
    <p:sldId id="287" r:id="rId39"/>
    <p:sldId id="291" r:id="rId40"/>
    <p:sldId id="288" r:id="rId41"/>
    <p:sldId id="289" r:id="rId42"/>
    <p:sldId id="290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301" r:id="rId51"/>
    <p:sldId id="302" r:id="rId52"/>
    <p:sldId id="299" r:id="rId53"/>
    <p:sldId id="300" r:id="rId54"/>
    <p:sldId id="303" r:id="rId55"/>
    <p:sldId id="304" r:id="rId56"/>
    <p:sldId id="305" r:id="rId57"/>
    <p:sldId id="306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7" r:id="rId70"/>
    <p:sldId id="328" r:id="rId7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68C5"/>
    <a:srgbClr val="E5E52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15.05.2018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470025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GAZETE VE DERGİ ADLARI İÇİN HANGİ KULLANIM DOĞRUDUR?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470025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Hürriyet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kumimoji="0" lang="tr-T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azetesi</a:t>
            </a:r>
            <a:endParaRPr kumimoji="0" lang="tr-TR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57158" y="4357694"/>
            <a:ext cx="8429684" cy="1470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Hürriyet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kumimoji="0" lang="tr-T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azetesi</a:t>
            </a:r>
            <a:endParaRPr kumimoji="0" lang="tr-TR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YER ADLARINDAN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Akharım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asabası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Akharım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asabası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YER ADLARINDAN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Sorkun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öyü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Sorkun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öyü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Kısaltmaların </a:t>
            </a:r>
            <a:r>
              <a:rPr lang="tr-TR" b="1" cap="all" dirty="0" err="1" smtClean="0"/>
              <a:t>yazIMINDA</a:t>
            </a:r>
            <a:r>
              <a:rPr lang="tr-TR" b="1" cap="all" dirty="0" smtClean="0"/>
              <a:t>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TV’</a:t>
            </a: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da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TV’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</a:t>
            </a:r>
            <a:endParaRPr lang="tr-TR" sz="6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Kısaltmaların </a:t>
            </a:r>
            <a:r>
              <a:rPr lang="tr-TR" b="1" cap="all" dirty="0" err="1" smtClean="0"/>
              <a:t>yazIMINDA</a:t>
            </a:r>
            <a:r>
              <a:rPr lang="tr-TR" b="1" cap="all" dirty="0" smtClean="0"/>
              <a:t>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kg’</a:t>
            </a: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kg’</a:t>
            </a: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den</a:t>
            </a:r>
            <a:endParaRPr lang="tr-TR" sz="60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Sonunda nokta bulunan </a:t>
            </a:r>
            <a:r>
              <a:rPr lang="tr-TR" b="1" cap="all" dirty="0" err="1" smtClean="0"/>
              <a:t>kIsaltmalar</a:t>
            </a:r>
            <a:r>
              <a:rPr lang="tr-TR" b="1" cap="all" dirty="0" smtClean="0"/>
              <a:t> ek alınca kesme İŞARETİ İLE AYRILIR MI?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vb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leri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vb</a:t>
            </a: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’</a:t>
            </a: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leri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AkrabalIK</a:t>
            </a:r>
            <a:r>
              <a:rPr lang="tr-TR" b="1" cap="all" dirty="0" smtClean="0"/>
              <a:t> ADLARI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Bekir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kumimoji="0" lang="tr-TR" sz="6000" b="1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mca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geldi.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Bekir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amca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geldi.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SAYILARIN EDEBİYAT METİNLERİNDE (ROMAN, </a:t>
            </a:r>
            <a:r>
              <a:rPr lang="tr-TR" b="1" cap="all" dirty="0" err="1" smtClean="0"/>
              <a:t>HİKâye</a:t>
            </a:r>
            <a:r>
              <a:rPr lang="tr-TR" b="1" cap="all" dirty="0" smtClean="0"/>
              <a:t>…) yazIMI NASIL OLMALI?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Annem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iki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gün izinli.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Annem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gün izinli.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BİRDEN FAZLA KELİMEDEN OLUŞAN SAYILAR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Dedem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on iki 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gündür hasta.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Dedem </a:t>
            </a: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oniki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gündür hasta.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ÜLEŞTİRME SAYILARI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Dedem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2’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şer 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elma verdi.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Dedem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ikişer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elma verdi.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YÖN İSİMLERİNİN YAZIMINDA HANGİSİ DOĞRUDUR?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uzey Asya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uzey Asya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470025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Kitap adlarında bağlaçlar nasıl yazılır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470025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Leyla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İ</a:t>
            </a:r>
            <a:r>
              <a:rPr lang="tr-T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 Mecnun</a:t>
            </a:r>
            <a:endParaRPr kumimoji="0" lang="tr-TR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57158" y="4357694"/>
            <a:ext cx="8429684" cy="1470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Leyla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tr-T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 </a:t>
            </a:r>
            <a:r>
              <a:rPr lang="tr-TR" sz="6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Mecnun</a:t>
            </a:r>
            <a:endParaRPr lang="tr-TR" sz="6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YÖN İSİMLERİNİN YAZIMINDA HANGİSİ DOĞRUDUR?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Asya’nın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uzeyi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Asya’nın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uzeyi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ARA YÖNLER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kuzeydoğu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kuzey doğu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ÖZEL İSİMLE BİRLEŞMİŞ DURUMDAKİ KELİMELER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Antep fıstığı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Antep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Fıstığı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ÖZEL İSİMLE BİRLEŞMİŞ DURUMDAKİ KELİMELER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Maraş Dondurması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Maraş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dondurması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ÖZEL İSİMLE BİRLEŞMİŞ DURUMDAKİ KELİMELER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İngiliz Anahtarı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İngiliz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anahtarı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KURALLI BİRLEŞİK FİİLLER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çözebilmek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ç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öze bilmek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KURALLI BİRLEŞİK FİİLLER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düşe yazdı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düşeyazdı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KURALLI BİRLEŞİK FİİLLER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gidedurmak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gide durmak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KURALLI BİRLEŞİK FİİLLER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koşu vermek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koşuvermek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GÜN ADLARI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Dayım Cuma günü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gitti.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Dayım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cuma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günü gitti.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tr-TR" b="1" cap="all" dirty="0" smtClean="0"/>
              <a:t>Rakamla </a:t>
            </a:r>
            <a:r>
              <a:rPr lang="tr-TR" b="1" cap="all" dirty="0" smtClean="0"/>
              <a:t>başlayan cümlelerde rakamdan sonra gelen </a:t>
            </a:r>
            <a:r>
              <a:rPr lang="tr-TR" b="1" cap="all" dirty="0" err="1" smtClean="0"/>
              <a:t>kelİme</a:t>
            </a:r>
            <a:r>
              <a:rPr lang="tr-TR" b="1" cap="all" dirty="0" smtClean="0"/>
              <a:t>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 2001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ılında doğdum.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57158" y="4357694"/>
            <a:ext cx="8429684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 2001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ılında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doğdum.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Ay </a:t>
            </a:r>
            <a:r>
              <a:rPr lang="tr-TR" b="1" cap="all" dirty="0" err="1" smtClean="0"/>
              <a:t>adlarININ</a:t>
            </a:r>
            <a:r>
              <a:rPr lang="tr-TR" b="1" cap="all" dirty="0" smtClean="0"/>
              <a:t> YAZIMIYLA İLGİLİ HANGİSİ DOĞRU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artta gelirim.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artta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gelirim.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Ay </a:t>
            </a:r>
            <a:r>
              <a:rPr lang="tr-TR" b="1" cap="all" dirty="0" err="1" smtClean="0"/>
              <a:t>adlarININ</a:t>
            </a:r>
            <a:r>
              <a:rPr lang="tr-TR" b="1" cap="all" dirty="0" smtClean="0"/>
              <a:t> YAZIMIYLA İLGİLİ HANGİSİ DOĞRU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art’ta gelirim.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art’ta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gelirim.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Ay </a:t>
            </a:r>
            <a:r>
              <a:rPr lang="tr-TR" b="1" cap="all" dirty="0" err="1" smtClean="0"/>
              <a:t>adlarININ</a:t>
            </a:r>
            <a:r>
              <a:rPr lang="tr-TR" b="1" cap="all" dirty="0" smtClean="0"/>
              <a:t> YAZIMIYLA İLGİLİ HANGİSİ DOĞRU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art 2019’da gelirim.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 2019’da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gelirim.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İKİLEMELERİN ARASINA HANGİ NOKTALAMA İŞARETİ KONULUR?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143116"/>
            <a:ext cx="8429684" cy="714380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mışıl - mışıl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3000372"/>
            <a:ext cx="8429684" cy="714380"/>
          </a:xfrm>
          <a:prstGeom prst="rect">
            <a:avLst/>
          </a:prstGeom>
          <a:solidFill>
            <a:srgbClr val="00B05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mışıl , mışıl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3857628"/>
            <a:ext cx="8429684" cy="7143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mışıl ; mışıl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285720" y="4786322"/>
            <a:ext cx="8429684" cy="7143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mışıl  mışıl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İKİLEMELER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Mışıl mışıl 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uyudu.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Mışılmışıl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uyudu.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kayıt olmak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kaydolmak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yok olmak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yokolmak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terketmek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terk 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arz 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arzetmek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emretmek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mir 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Bu cümlede İKİ NOKTADAN SONRA NASIL DEVAM EDİLMELİ?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Pazardan şunları aldım: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lma, erik, çilek…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357158" y="4357694"/>
            <a:ext cx="8429684" cy="1857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Pazardan şunları aldım: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lma, erik, çilek…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farketmek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fark 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park 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parketmek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seyir 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seyretmek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143008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al 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714752"/>
            <a:ext cx="8429684" cy="1071570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halletmek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5143512"/>
            <a:ext cx="8429684" cy="10715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</a:t>
            </a: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all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BİRLEŞK FİİL NASIL YAZILMALI?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143008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zanetmek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714752"/>
            <a:ext cx="8429684" cy="1071570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zan 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5143512"/>
            <a:ext cx="8429684" cy="10715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zannetmek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PEKİŞTİRME SIFATI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kıp kırmızı elma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kıpkırmızı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elma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İLGİ ZAMİRİ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Benim ki bozuldu.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Benimki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bozuldu.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“SIFAT YAPAN Kİ”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cebimdeki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şeker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cebimde ki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şeker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“Kİ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Dinle ki anlayasın.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Dinleki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anlayasın.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“DE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Ben de gelirim.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Bende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gelirim.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Bu cümlede İKİ NOKTADAN SONRA NASIL DEVAM EDİLMELİ?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Babam şöyle dedi: “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abuk giden kazanır.”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Babam şöyle dedi: “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ç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abuk giden kazanır.”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“DE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Babamda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Babam da gelir.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“DE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14554"/>
            <a:ext cx="8429684" cy="928694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Gelip de bir baksın.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286124"/>
            <a:ext cx="8429684" cy="100013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Gelipte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baksın.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4429132"/>
            <a:ext cx="8429684" cy="1000132"/>
          </a:xfrm>
          <a:prstGeom prst="rect">
            <a:avLst/>
          </a:prstGeom>
          <a:solidFill>
            <a:srgbClr val="FFC00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Gelip </a:t>
            </a: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baksın.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5572140"/>
            <a:ext cx="8429684" cy="1000132"/>
          </a:xfrm>
          <a:prstGeom prst="rect">
            <a:avLst/>
          </a:prstGeom>
          <a:solidFill>
            <a:srgbClr val="92D05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Gelipde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baksın.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“DE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143116"/>
            <a:ext cx="8429684" cy="928694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Mehmet de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214686"/>
            <a:ext cx="8429684" cy="100013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Mehmet’de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4357694"/>
            <a:ext cx="8429684" cy="928694"/>
          </a:xfrm>
          <a:prstGeom prst="rect">
            <a:avLst/>
          </a:prstGeom>
          <a:solidFill>
            <a:srgbClr val="DE68C5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Mehmet </a:t>
            </a: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te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5572140"/>
            <a:ext cx="8429684" cy="928694"/>
          </a:xfrm>
          <a:prstGeom prst="rect">
            <a:avLst/>
          </a:prstGeom>
          <a:solidFill>
            <a:srgbClr val="7030A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Mehmet’te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“DE bağlacI”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143116"/>
            <a:ext cx="8429684" cy="928694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Murat ta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214686"/>
            <a:ext cx="8429684" cy="100013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Murat’da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gelir.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4357694"/>
            <a:ext cx="8429684" cy="928694"/>
          </a:xfrm>
          <a:prstGeom prst="rect">
            <a:avLst/>
          </a:prstGeom>
          <a:solidFill>
            <a:srgbClr val="DE68C5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Murat’ta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5572140"/>
            <a:ext cx="8429684" cy="928694"/>
          </a:xfrm>
          <a:prstGeom prst="rect">
            <a:avLst/>
          </a:prstGeom>
          <a:solidFill>
            <a:srgbClr val="7030A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Murat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da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gelir.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sz="35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SORU, ZAMAN, PEKİŞTİRME VB. ANLAMLAR KATAN “Mİ” SÖZCÜĞÜNÜN TÜRÜ NEDİR?</a:t>
            </a:r>
            <a:endParaRPr lang="tr-TR" sz="3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143116"/>
            <a:ext cx="8429684" cy="928694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EDAT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214686"/>
            <a:ext cx="8429684" cy="100013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İSİM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4357694"/>
            <a:ext cx="8429684" cy="928694"/>
          </a:xfrm>
          <a:prstGeom prst="rect">
            <a:avLst/>
          </a:prstGeom>
          <a:solidFill>
            <a:srgbClr val="DE68C5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BAĞLAÇ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5572140"/>
            <a:ext cx="8429684" cy="928694"/>
          </a:xfrm>
          <a:prstGeom prst="rect">
            <a:avLst/>
          </a:prstGeom>
          <a:solidFill>
            <a:srgbClr val="7030A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ÜNLEM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“Mİ EDATI” 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3143248"/>
            <a:ext cx="8429684" cy="714380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Ablam geldi mi?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2214554"/>
            <a:ext cx="8429684" cy="714380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Ablam </a:t>
            </a: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geldimi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285720" y="4143380"/>
            <a:ext cx="8429684" cy="714380"/>
          </a:xfrm>
          <a:prstGeom prst="rect">
            <a:avLst/>
          </a:prstGeom>
          <a:solidFill>
            <a:srgbClr val="92D05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Ablam geldi mi.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357158" y="5072074"/>
            <a:ext cx="8429684" cy="714380"/>
          </a:xfrm>
          <a:prstGeom prst="rect">
            <a:avLst/>
          </a:prstGeom>
          <a:solidFill>
            <a:srgbClr val="7030A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Ablam </a:t>
            </a: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geldimi</a:t>
            </a: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85720" y="1500174"/>
            <a:ext cx="8429684" cy="1428760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Eve geldi mi hemen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uyurum.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071810"/>
            <a:ext cx="8429684" cy="1500198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Eve </a:t>
            </a: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geldimi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hemen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uyurum?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214290"/>
            <a:ext cx="8429684" cy="1143008"/>
          </a:xfrm>
          <a:prstGeom prst="rect">
            <a:avLst/>
          </a:prstGeom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all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“Mİ EDATI” NASIL YAZILIR?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285720" y="4714884"/>
            <a:ext cx="8429684" cy="1714512"/>
          </a:xfrm>
          <a:prstGeom prst="rect">
            <a:avLst/>
          </a:prstGeom>
          <a:solidFill>
            <a:srgbClr val="92D05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Eve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geldi mi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hemen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uyurum?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 txBox="1">
            <a:spLocks/>
          </p:cNvSpPr>
          <p:nvPr/>
        </p:nvSpPr>
        <p:spPr>
          <a:xfrm>
            <a:off x="285720" y="1500174"/>
            <a:ext cx="8429684" cy="1428760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Güzel mi güzel bir çocuk geldi.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3071810"/>
            <a:ext cx="8429684" cy="1500198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Güzel mi güzel bir çocuk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geldi?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1 Başlık"/>
          <p:cNvSpPr txBox="1">
            <a:spLocks/>
          </p:cNvSpPr>
          <p:nvPr/>
        </p:nvSpPr>
        <p:spPr>
          <a:xfrm>
            <a:off x="285720" y="214290"/>
            <a:ext cx="8429684" cy="1143008"/>
          </a:xfrm>
          <a:prstGeom prst="rect">
            <a:avLst/>
          </a:prstGeom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all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“Mİ EDATI” NASIL YAZILIR?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1 Başlık"/>
          <p:cNvSpPr txBox="1">
            <a:spLocks/>
          </p:cNvSpPr>
          <p:nvPr/>
        </p:nvSpPr>
        <p:spPr>
          <a:xfrm>
            <a:off x="285720" y="4714884"/>
            <a:ext cx="8429684" cy="1714512"/>
          </a:xfrm>
          <a:prstGeom prst="rect">
            <a:avLst/>
          </a:prstGeom>
          <a:solidFill>
            <a:srgbClr val="92D05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Güzelmi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güzel bir çocuk geldi.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Birtakım işlerim var.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takım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işlerim var.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Birtakım elbise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aldı.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 takım 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elbise aldı.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5857916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sz="6600" b="1" cap="all" dirty="0" err="1" smtClean="0"/>
              <a:t>Hangİ</a:t>
            </a:r>
            <a:r>
              <a:rPr lang="tr-TR" sz="6600" b="1" cap="all" dirty="0" smtClean="0"/>
              <a:t> noktalama İŞARETLERİNDEN SONRA BÜYÜK HARFLE DEVAM EDİLİR?</a:t>
            </a:r>
            <a:endParaRPr lang="tr-TR" sz="6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Ardahan’lı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Ardahanlı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Türk’çe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Türkçe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Ardahan’lının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Ardahanlının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Türk’çenin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Türkçenin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minicik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minikcik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</a:t>
            </a: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cik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biricik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omzu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omuzu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hoşafda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hoşafta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kağıtı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kağıdı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gelmeyor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gelmiyor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5857916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Nokta</a:t>
            </a:r>
            <a:b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ünlem</a:t>
            </a:r>
            <a:b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üç nokta</a:t>
            </a:r>
            <a:b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soru İŞARETİ</a:t>
            </a:r>
            <a:br>
              <a:rPr lang="tr-TR" sz="6600" b="1" cap="all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6600" b="1" cap="all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İKİ NOKTA (*)</a:t>
            </a:r>
            <a:endParaRPr lang="tr-TR" sz="6600" b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smtClean="0"/>
              <a:t>NASIL YAZILIR?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gelmeyeceğini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tr-TR" sz="6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gelmiyeceğini</a:t>
            </a:r>
            <a:endParaRPr lang="tr-TR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YER ADLARINDAN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Kars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İ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Kars </a:t>
            </a:r>
            <a:r>
              <a:rPr lang="tr-TR" sz="60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tr-TR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429684" cy="1785950"/>
          </a:xfrm>
          <a:ln w="63500" cap="sq" cmpd="thickThin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tr-TR" b="1" cap="all" dirty="0" err="1" smtClean="0"/>
              <a:t>AşağIdakİ</a:t>
            </a:r>
            <a:r>
              <a:rPr lang="tr-TR" b="1" cap="all" dirty="0" smtClean="0"/>
              <a:t> YER ADLARINDAN HANGİSİ DOĞRU?</a:t>
            </a:r>
            <a:endParaRPr lang="tr-TR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85720" y="2285992"/>
            <a:ext cx="8429684" cy="1714512"/>
          </a:xfrm>
          <a:prstGeom prst="rect">
            <a:avLst/>
          </a:prstGeom>
          <a:solidFill>
            <a:srgbClr val="E5E527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Sandıklı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İ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lçesi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1 Başlık"/>
          <p:cNvSpPr txBox="1">
            <a:spLocks/>
          </p:cNvSpPr>
          <p:nvPr/>
        </p:nvSpPr>
        <p:spPr>
          <a:xfrm>
            <a:off x="285720" y="4500570"/>
            <a:ext cx="8429684" cy="1714512"/>
          </a:xfrm>
          <a:prstGeom prst="rect">
            <a:avLst/>
          </a:prstGeom>
          <a:solidFill>
            <a:srgbClr val="00B0F0"/>
          </a:solidFill>
          <a:ln w="63500" cap="sq" cmpd="thickThin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Sandıklı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kumimoji="0" lang="tr-TR" sz="6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lçesi</a:t>
            </a:r>
            <a:endParaRPr kumimoji="0" lang="tr-TR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839</Words>
  <PresentationFormat>Ekran Gösterisi (4:3)</PresentationFormat>
  <Paragraphs>222</Paragraphs>
  <Slides>70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70</vt:i4>
      </vt:variant>
    </vt:vector>
  </HeadingPairs>
  <TitlesOfParts>
    <vt:vector size="71" baseType="lpstr">
      <vt:lpstr>Ofis Teması</vt:lpstr>
      <vt:lpstr>GAZETE VE DERGİ ADLARI İÇİN HANGİ KULLANIM DOĞRUDUR?</vt:lpstr>
      <vt:lpstr>Kitap adlarında bağlaçlar nasıl yazılır</vt:lpstr>
      <vt:lpstr>Rakamla başlayan cümlelerde rakamdan sonra gelen kelİme NASIL YAZILIR?</vt:lpstr>
      <vt:lpstr>Bu cümlede İKİ NOKTADAN SONRA NASIL DEVAM EDİLMELİ?</vt:lpstr>
      <vt:lpstr>Bu cümlede İKİ NOKTADAN SONRA NASIL DEVAM EDİLMELİ?</vt:lpstr>
      <vt:lpstr>Hangİ noktalama İŞARETLERİNDEN SONRA BÜYÜK HARFLE DEVAM EDİLİR?</vt:lpstr>
      <vt:lpstr>Nokta ünlem üç nokta soru İŞARETİ İKİ NOKTA (*)</vt:lpstr>
      <vt:lpstr>AşağIdakİ YER ADLARINDAN HANGİSİ DOĞRU?</vt:lpstr>
      <vt:lpstr>AşağIdakİ YER ADLARINDAN HANGİSİ DOĞRU?</vt:lpstr>
      <vt:lpstr>AşağIdakİ YER ADLARINDAN HANGİSİ DOĞRU?</vt:lpstr>
      <vt:lpstr>AşağIdakİ YER ADLARINDAN HANGİSİ DOĞRU?</vt:lpstr>
      <vt:lpstr>AşağIdakİ Kısaltmaların yazIMINDA HANGİSİ DOĞRU?</vt:lpstr>
      <vt:lpstr>AşağIdakİ Kısaltmaların yazIMINDA HANGİSİ DOĞRU?</vt:lpstr>
      <vt:lpstr>Sonunda nokta bulunan kIsaltmalar ek alınca kesme İŞARETİ İLE AYRILIR MI?</vt:lpstr>
      <vt:lpstr>AkrabalIK ADLARI NASIL YAZILIR?</vt:lpstr>
      <vt:lpstr>SAYILARIN EDEBİYAT METİNLERİNDE (ROMAN, HİKâye…) yazIMI NASIL OLMALI?</vt:lpstr>
      <vt:lpstr>BİRDEN FAZLA KELİMEDEN OLUŞAN SAYILAR NASIL YAZILIR?</vt:lpstr>
      <vt:lpstr>ÜLEŞTİRME SAYILARI NASIL YAZILIR?</vt:lpstr>
      <vt:lpstr>YÖN İSİMLERİNİN YAZIMINDA HANGİSİ DOĞRUDUR?</vt:lpstr>
      <vt:lpstr>YÖN İSİMLERİNİN YAZIMINDA HANGİSİ DOĞRUDUR?</vt:lpstr>
      <vt:lpstr>ARA YÖNLER NASIL YAZILIR?</vt:lpstr>
      <vt:lpstr>ÖZEL İSİMLE BİRLEŞMİŞ DURUMDAKİ KELİMELER NASIL YAZILIR?</vt:lpstr>
      <vt:lpstr>ÖZEL İSİMLE BİRLEŞMİŞ DURUMDAKİ KELİMELER NASIL YAZILIR?</vt:lpstr>
      <vt:lpstr>ÖZEL İSİMLE BİRLEŞMİŞ DURUMDAKİ KELİMELER NASIL YAZILIR?</vt:lpstr>
      <vt:lpstr>KURALLI BİRLEŞİK FİİLLER NASIL YAZILIR?</vt:lpstr>
      <vt:lpstr>KURALLI BİRLEŞİK FİİLLER NASIL YAZILIR?</vt:lpstr>
      <vt:lpstr>KURALLI BİRLEŞİK FİİLLER NASIL YAZILIR?</vt:lpstr>
      <vt:lpstr>KURALLI BİRLEŞİK FİİLLER NASIL YAZILIR?</vt:lpstr>
      <vt:lpstr>GÜN ADLARI NASIL YAZILIR?</vt:lpstr>
      <vt:lpstr>Ay adlarININ YAZIMIYLA İLGİLİ HANGİSİ DOĞRU</vt:lpstr>
      <vt:lpstr>Ay adlarININ YAZIMIYLA İLGİLİ HANGİSİ DOĞRU</vt:lpstr>
      <vt:lpstr>Ay adlarININ YAZIMIYLA İLGİLİ HANGİSİ DOĞRU</vt:lpstr>
      <vt:lpstr>İKİLEMELERİN ARASINA HANGİ NOKTALAMA İŞARETİ KONULUR?</vt:lpstr>
      <vt:lpstr>İKİLEMELER NASIL YAZILIR?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BİRLEŞK FİİL NASIL YAZILMALI?</vt:lpstr>
      <vt:lpstr>PEKİŞTİRME SIFATI NASIL YAZILIR?</vt:lpstr>
      <vt:lpstr>İLGİ ZAMİRİ NASIL YAZILIR?</vt:lpstr>
      <vt:lpstr>“SIFAT YAPAN Kİ” NASIL YAZILIR?</vt:lpstr>
      <vt:lpstr>“Kİ bağlacI” NASIL YAZILIR?</vt:lpstr>
      <vt:lpstr>“DE bağlacI” NASIL YAZILIR?</vt:lpstr>
      <vt:lpstr>“DE bağlacI” NASIL YAZILIR?</vt:lpstr>
      <vt:lpstr>“DE bağlacI” NASIL YAZILIR?</vt:lpstr>
      <vt:lpstr>“DE bağlacI” NASIL YAZILIR?</vt:lpstr>
      <vt:lpstr>“DE bağlacI” NASIL YAZILIR?</vt:lpstr>
      <vt:lpstr>SORU, ZAMAN, PEKİŞTİRME VB. ANLAMLAR KATAN “Mİ” SÖZCÜĞÜNÜN TÜRÜ NEDİR?</vt:lpstr>
      <vt:lpstr>“Mİ EDATI” NASIL YAZILIR?</vt:lpstr>
      <vt:lpstr>Slayt 56</vt:lpstr>
      <vt:lpstr>Slayt 57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  <vt:lpstr>NASIL YAZILIR?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GAZETE VE DERGİ ADLARI İÇİN HANGİ KULLANIM DOĞRUDUR?</dc:title>
  <dc:creator>İBRAHİM</dc:creator>
  <cp:lastModifiedBy>İBRAHİM</cp:lastModifiedBy>
  <cp:revision>64</cp:revision>
  <dcterms:created xsi:type="dcterms:W3CDTF">2018-05-15T20:58:15Z</dcterms:created>
  <dcterms:modified xsi:type="dcterms:W3CDTF">2018-05-15T21:58:37Z</dcterms:modified>
</cp:coreProperties>
</file>