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34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01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4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94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86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99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82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031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5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0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76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2FC77-3A28-4C31-B963-DB1F22F57605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75C1-2E2C-4972-BBA8-8049507382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7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87772" y="4580480"/>
            <a:ext cx="7366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ptain Howdy" panose="00000400000000000000" pitchFamily="2" charset="0"/>
              </a:rPr>
              <a:t>SÖZ</a:t>
            </a:r>
          </a:p>
          <a:p>
            <a:r>
              <a:rPr lang="tr-TR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ptain Howdy" panose="00000400000000000000" pitchFamily="2" charset="0"/>
              </a:rPr>
              <a:t>SANATLARI</a:t>
            </a:r>
            <a:endParaRPr lang="tr-TR" sz="6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ptain How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51314" y="173047"/>
            <a:ext cx="4514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ABARTMA(Mübalağa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34781" y="673601"/>
            <a:ext cx="5931108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Ölüm indirmede gökler, ölü püskürmede yer.</a:t>
            </a:r>
          </a:p>
        </p:txBody>
      </p:sp>
    </p:spTree>
    <p:extLst>
      <p:ext uri="{BB962C8B-B14F-4D97-AF65-F5344CB8AC3E}">
        <p14:creationId xmlns:p14="http://schemas.microsoft.com/office/powerpoint/2010/main" val="88163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790153" y="124921"/>
            <a:ext cx="4514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ABARTMA(Mübalağa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66938" y="5352255"/>
            <a:ext cx="752506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Bir ah çeksem dağı, taşı eritir,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anose="020B0604020202020204" pitchFamily="34" charset="0"/>
              </a:rPr>
              <a:t>Gözümün yaşı değirmeni yürütür.</a:t>
            </a:r>
          </a:p>
        </p:txBody>
      </p:sp>
    </p:spTree>
    <p:extLst>
      <p:ext uri="{BB962C8B-B14F-4D97-AF65-F5344CB8AC3E}">
        <p14:creationId xmlns:p14="http://schemas.microsoft.com/office/powerpoint/2010/main" val="388445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559497" y="137178"/>
            <a:ext cx="4473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KARŞITLIKLAR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(TEZAT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24720" y="660398"/>
            <a:ext cx="6096000" cy="19636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tr-TR" altLang="tr-TR" sz="3200" b="1" dirty="0">
                <a:solidFill>
                  <a:srgbClr val="000000"/>
                </a:solidFill>
                <a:latin typeface="Arial"/>
              </a:rPr>
              <a:t>Değirmen </a:t>
            </a:r>
            <a:r>
              <a:rPr lang="tr-TR" altLang="tr-TR" sz="3200" b="1" u="sng" dirty="0">
                <a:solidFill>
                  <a:srgbClr val="FF0000"/>
                </a:solidFill>
                <a:latin typeface="Arial"/>
              </a:rPr>
              <a:t>üstü</a:t>
            </a:r>
            <a:r>
              <a:rPr lang="tr-TR" altLang="tr-TR" sz="3200" b="1" dirty="0">
                <a:solidFill>
                  <a:srgbClr val="000000"/>
                </a:solidFill>
                <a:latin typeface="Arial"/>
              </a:rPr>
              <a:t> çınar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tr-TR" altLang="tr-TR" sz="3200" b="1" dirty="0">
                <a:solidFill>
                  <a:srgbClr val="000000"/>
                </a:solidFill>
                <a:latin typeface="Arial"/>
              </a:rPr>
              <a:t>Çınarın </a:t>
            </a:r>
            <a:r>
              <a:rPr lang="tr-TR" altLang="tr-TR" sz="3200" b="1" u="sng" dirty="0">
                <a:solidFill>
                  <a:srgbClr val="FF0000"/>
                </a:solidFill>
                <a:latin typeface="Arial"/>
              </a:rPr>
              <a:t>altı</a:t>
            </a:r>
            <a:r>
              <a:rPr lang="tr-TR" altLang="tr-TR" sz="3200" b="1" dirty="0">
                <a:solidFill>
                  <a:srgbClr val="000000"/>
                </a:solidFill>
                <a:latin typeface="Arial"/>
              </a:rPr>
              <a:t> pınar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tr-TR" altLang="tr-TR" sz="32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Dışarım</a:t>
            </a:r>
            <a:r>
              <a:rPr lang="tr-TR" altLang="tr-TR" sz="3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tr-TR" altLang="tr-TR" sz="3200" b="1" u="sng" dirty="0">
                <a:solidFill>
                  <a:srgbClr val="7030A0"/>
                </a:solidFill>
                <a:latin typeface="Arial"/>
              </a:rPr>
              <a:t>buz bağlamış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tr-TR" altLang="tr-TR" sz="32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İçerim</a:t>
            </a:r>
            <a:r>
              <a:rPr lang="tr-TR" altLang="tr-TR" sz="3200" b="1" dirty="0">
                <a:solidFill>
                  <a:srgbClr val="000000"/>
                </a:solidFill>
                <a:latin typeface="Arial"/>
              </a:rPr>
              <a:t> durmaz </a:t>
            </a:r>
            <a:r>
              <a:rPr lang="tr-TR" altLang="tr-TR" sz="3200" b="1" u="sng" dirty="0">
                <a:solidFill>
                  <a:srgbClr val="7030A0"/>
                </a:solidFill>
                <a:latin typeface="Arial"/>
              </a:rPr>
              <a:t>yanar.</a:t>
            </a:r>
          </a:p>
        </p:txBody>
      </p:sp>
    </p:spTree>
    <p:extLst>
      <p:ext uri="{BB962C8B-B14F-4D97-AF65-F5344CB8AC3E}">
        <p14:creationId xmlns:p14="http://schemas.microsoft.com/office/powerpoint/2010/main" val="20887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24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423068"/>
            <a:ext cx="8161421" cy="1302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 siyah eylemiş bu </a:t>
            </a:r>
            <a:r>
              <a:rPr lang="tr-T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nasiyeyi</a:t>
            </a: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(alın)</a:t>
            </a:r>
          </a:p>
          <a:p>
            <a:pPr marL="0" indent="0">
              <a:buNone/>
            </a:pP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Saçımı bembeyaz eden </a:t>
            </a:r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bahtım</a:t>
            </a:r>
            <a:endParaRPr lang="tr-T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559497" y="137178"/>
            <a:ext cx="4473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KARŞITLIKLAR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(TEZAT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90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15651" y="0"/>
            <a:ext cx="5807244" cy="66173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BENZETME (TEŞBİH)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4221" y="117693"/>
            <a:ext cx="3466857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Şehrin içinden geçen yol</a:t>
            </a:r>
          </a:p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bir yılan gibi kıvrıla kıvrıla ilerliyordu.</a:t>
            </a:r>
          </a:p>
        </p:txBody>
      </p:sp>
    </p:spTree>
    <p:extLst>
      <p:ext uri="{BB962C8B-B14F-4D97-AF65-F5344CB8AC3E}">
        <p14:creationId xmlns:p14="http://schemas.microsoft.com/office/powerpoint/2010/main" val="1455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409545"/>
              </p:ext>
            </p:extLst>
          </p:nvPr>
        </p:nvGraphicFramePr>
        <p:xfrm>
          <a:off x="420915" y="4102767"/>
          <a:ext cx="11524344" cy="212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1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73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4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848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BENZEYEN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KENDİSİNE</a:t>
                      </a:r>
                      <a:r>
                        <a:rPr lang="tr-TR" baseline="0" dirty="0"/>
                        <a:t> BENZETİLEN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BENZETME YÖNÜ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BENZETME EDATI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5381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68442" y="938464"/>
            <a:ext cx="116666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Şehrin içinden geçen yol,</a:t>
            </a:r>
          </a:p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bir yılan gibi kıvrıla kıvrıla ilerliyordu.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025062" y="933675"/>
            <a:ext cx="179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yol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637865" y="1769460"/>
            <a:ext cx="1566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yılan</a:t>
            </a:r>
            <a:endParaRPr lang="tr-TR" sz="5400" dirty="0"/>
          </a:p>
        </p:txBody>
      </p:sp>
      <p:sp>
        <p:nvSpPr>
          <p:cNvPr id="8" name="Dikdörtgen 7"/>
          <p:cNvSpPr/>
          <p:nvPr/>
        </p:nvSpPr>
        <p:spPr>
          <a:xfrm>
            <a:off x="4365790" y="1769460"/>
            <a:ext cx="4012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kıvrıla kıvrıla </a:t>
            </a:r>
            <a:endParaRPr lang="tr-TR" sz="5400" dirty="0"/>
          </a:p>
        </p:txBody>
      </p:sp>
      <p:sp>
        <p:nvSpPr>
          <p:cNvPr id="9" name="Dikdörtgen 8"/>
          <p:cNvSpPr/>
          <p:nvPr/>
        </p:nvSpPr>
        <p:spPr>
          <a:xfrm>
            <a:off x="3172547" y="1769460"/>
            <a:ext cx="1225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gibi</a:t>
            </a:r>
            <a:endParaRPr lang="tr-TR" sz="5400" dirty="0"/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2986482" y="97890"/>
            <a:ext cx="5593366" cy="64719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BENZETME(TEŞBİH)</a:t>
            </a:r>
          </a:p>
        </p:txBody>
      </p:sp>
    </p:spTree>
    <p:extLst>
      <p:ext uri="{BB962C8B-B14F-4D97-AF65-F5344CB8AC3E}">
        <p14:creationId xmlns:p14="http://schemas.microsoft.com/office/powerpoint/2010/main" val="418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59062 0.5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17044 0.478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12252 0.46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56471 0.475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820"/>
            <a:ext cx="6667500" cy="63246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245017" y="1066963"/>
            <a:ext cx="43053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Sen dal gibi kolunla bu adamı yenebileceğini mi sanıyorsun?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07896" y="0"/>
            <a:ext cx="5501328" cy="66173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BENZETME(TEŞBİH)</a:t>
            </a:r>
          </a:p>
        </p:txBody>
      </p:sp>
    </p:spTree>
    <p:extLst>
      <p:ext uri="{BB962C8B-B14F-4D97-AF65-F5344CB8AC3E}">
        <p14:creationId xmlns:p14="http://schemas.microsoft.com/office/powerpoint/2010/main" val="28274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10754931" y="1381103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−</a:t>
            </a:r>
            <a:endParaRPr lang="tr-TR" sz="54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328837"/>
              </p:ext>
            </p:extLst>
          </p:nvPr>
        </p:nvGraphicFramePr>
        <p:xfrm>
          <a:off x="420915" y="4102767"/>
          <a:ext cx="11524344" cy="212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1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73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4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848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BENZEYEN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KENDİSİNE</a:t>
                      </a:r>
                      <a:r>
                        <a:rPr lang="tr-TR" baseline="0" dirty="0"/>
                        <a:t> BENZETİLEN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BENZETME YÖNÜ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BENZETME EDATI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5381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901223" y="883531"/>
            <a:ext cx="10563728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Sen dal gibi kolunla bu adamı yenebileceğini mi sanıyorsun?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370964" y="883531"/>
            <a:ext cx="10386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kol</a:t>
            </a:r>
            <a:endParaRPr lang="tr-TR" sz="5400" dirty="0"/>
          </a:p>
        </p:txBody>
      </p:sp>
      <p:sp>
        <p:nvSpPr>
          <p:cNvPr id="7" name="Dikdörtgen 6"/>
          <p:cNvSpPr/>
          <p:nvPr/>
        </p:nvSpPr>
        <p:spPr>
          <a:xfrm>
            <a:off x="3121474" y="884086"/>
            <a:ext cx="1067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</a:t>
            </a:r>
            <a:endParaRPr lang="tr-TR" sz="5400" dirty="0"/>
          </a:p>
        </p:txBody>
      </p:sp>
      <p:sp>
        <p:nvSpPr>
          <p:cNvPr id="8" name="Dikdörtgen 7"/>
          <p:cNvSpPr/>
          <p:nvPr/>
        </p:nvSpPr>
        <p:spPr>
          <a:xfrm>
            <a:off x="4145949" y="867623"/>
            <a:ext cx="1225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gibi</a:t>
            </a:r>
            <a:endParaRPr lang="tr-TR" sz="5400" dirty="0"/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3121474" y="52535"/>
            <a:ext cx="5387749" cy="66173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BENZETME(TEŞBİH)</a:t>
            </a:r>
          </a:p>
        </p:txBody>
      </p:sp>
    </p:spTree>
    <p:extLst>
      <p:ext uri="{BB962C8B-B14F-4D97-AF65-F5344CB8AC3E}">
        <p14:creationId xmlns:p14="http://schemas.microsoft.com/office/powerpoint/2010/main" val="21841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112 0.6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7227 0.6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0.49896 0.6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3345782" y="84221"/>
            <a:ext cx="5175473" cy="6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KİŞİLEŞTİRME(TEŞHİS)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46131" y="5103674"/>
            <a:ext cx="1120109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alt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sarmaşık </a:t>
            </a:r>
            <a:r>
              <a:rPr lang="tr-TR" alt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uyanıyordu</a:t>
            </a:r>
            <a:r>
              <a:rPr lang="tr-TR" alt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uykusunda</a:t>
            </a:r>
            <a:br>
              <a:rPr lang="tr-TR" alt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alt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Geriniyordu</a:t>
            </a:r>
            <a:r>
              <a:rPr lang="tr-TR" alt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bir eski duvarın sıvasında</a:t>
            </a:r>
            <a:r>
              <a:rPr lang="tr-TR" altLang="tr-TR" dirty="0">
                <a:solidFill>
                  <a:srgbClr val="7030A0"/>
                </a:solidFill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85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9929" y="2176445"/>
            <a:ext cx="6380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Bir bulut geldi üstüne ovanın</a:t>
            </a:r>
          </a:p>
          <a:p>
            <a:r>
              <a:rPr lang="tr-TR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Bütün ağaçların </a:t>
            </a:r>
            <a:r>
              <a:rPr lang="tr-TR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keyfi kaçtı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056022" y="132345"/>
            <a:ext cx="52221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KİŞİLEŞTİRME(TEŞHİS)</a:t>
            </a:r>
          </a:p>
        </p:txBody>
      </p:sp>
    </p:spTree>
    <p:extLst>
      <p:ext uri="{BB962C8B-B14F-4D97-AF65-F5344CB8AC3E}">
        <p14:creationId xmlns:p14="http://schemas.microsoft.com/office/powerpoint/2010/main" val="19228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21227" y="108284"/>
            <a:ext cx="5100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KONUŞTURMA (İNTAK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950" y="3995678"/>
            <a:ext cx="6640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Küçük </a:t>
            </a:r>
            <a:r>
              <a:rPr lang="tr-TR" alt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</a:t>
            </a:r>
            <a:r>
              <a:rPr lang="tr-TR" altLang="tr-T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çeşmeyim yurdumun</a:t>
            </a:r>
            <a:endParaRPr lang="tr-TR" altLang="tr-TR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alt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Unutulmuş bir dağında</a:t>
            </a:r>
          </a:p>
          <a:p>
            <a:r>
              <a:rPr lang="tr-TR" alt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Hiç kesilmeyecek suyum</a:t>
            </a:r>
          </a:p>
          <a:p>
            <a:r>
              <a:rPr lang="tr-TR" alt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Yıldızların aydınlığında</a:t>
            </a:r>
          </a:p>
          <a:p>
            <a:r>
              <a:rPr lang="tr-TR" alt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Boyuna akar dururum</a:t>
            </a:r>
            <a:endParaRPr lang="tr-TR" altLang="tr-TR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9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85" y="0"/>
            <a:ext cx="4581515" cy="685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64761" y="1164927"/>
            <a:ext cx="689047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Bülbül güle,</a:t>
            </a:r>
          </a:p>
          <a:p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Aşkından düştüm dile</a:t>
            </a:r>
          </a:p>
          <a:p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Gül bülbüle,</a:t>
            </a:r>
          </a:p>
          <a:p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Bitmeyecek sende çile</a:t>
            </a:r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dedi.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427605" y="96254"/>
            <a:ext cx="52690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KONUŞTURMA (İNTAK)</a:t>
            </a:r>
          </a:p>
        </p:txBody>
      </p:sp>
    </p:spTree>
    <p:extLst>
      <p:ext uri="{BB962C8B-B14F-4D97-AF65-F5344CB8AC3E}">
        <p14:creationId xmlns:p14="http://schemas.microsoft.com/office/powerpoint/2010/main" val="25144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195</Words>
  <Application>Microsoft Office PowerPoint</Application>
  <PresentationFormat>Geniş ekran</PresentationFormat>
  <Paragraphs>57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Captain Howdy</vt:lpstr>
      <vt:lpstr>Palatino Linotype</vt:lpstr>
      <vt:lpstr>Office Teması</vt:lpstr>
      <vt:lpstr>PowerPoint Sunusu</vt:lpstr>
      <vt:lpstr>BENZETME (TEŞBİH)</vt:lpstr>
      <vt:lpstr>BENZETME(TEŞBİH)</vt:lpstr>
      <vt:lpstr>BENZETME(TEŞBİH)</vt:lpstr>
      <vt:lpstr>BENZETME(TEŞBİH)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SÖZ SANATLARI</dc:title>
  <dc:creator>Seçkin MURTAZA</dc:creator>
  <cp:lastModifiedBy>Seçkin MURTAZA</cp:lastModifiedBy>
  <cp:revision>36</cp:revision>
  <dcterms:created xsi:type="dcterms:W3CDTF">2016-03-24T18:16:09Z</dcterms:created>
  <dcterms:modified xsi:type="dcterms:W3CDTF">2020-01-30T18:28:36Z</dcterms:modified>
</cp:coreProperties>
</file>