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9" r:id="rId3"/>
    <p:sldId id="257" r:id="rId4"/>
    <p:sldId id="261" r:id="rId5"/>
    <p:sldId id="260" r:id="rId6"/>
    <p:sldId id="263" r:id="rId7"/>
    <p:sldId id="264" r:id="rId8"/>
    <p:sldId id="265" r:id="rId9"/>
    <p:sldId id="266" r:id="rId10"/>
    <p:sldId id="271" r:id="rId11"/>
    <p:sldId id="272" r:id="rId12"/>
    <p:sldId id="267" r:id="rId13"/>
    <p:sldId id="268" r:id="rId14"/>
    <p:sldId id="273" r:id="rId15"/>
    <p:sldId id="274" r:id="rId16"/>
    <p:sldId id="269" r:id="rId17"/>
    <p:sldId id="270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F4180-5852-42B2-8F6D-A5C45C0FC7BA}" type="doc">
      <dgm:prSet loTypeId="urn:microsoft.com/office/officeart/2005/8/layout/hierarchy6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F0BDECD-520A-40BA-BAFC-885B4B7288DB}">
      <dgm:prSet phldrT="[Metin]"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SÖZCÜK TÜRLERİ</a:t>
          </a:r>
          <a:endParaRPr lang="tr-TR" dirty="0">
            <a:latin typeface="Baskerville Old Face" pitchFamily="18" charset="0"/>
          </a:endParaRPr>
        </a:p>
      </dgm:t>
    </dgm:pt>
    <dgm:pt modelId="{6A2E3D8E-EC26-4EBA-A5E5-793B958034CB}" type="parTrans" cxnId="{DB586934-AC7B-4EF6-BA98-08D106DA3E2C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8DD5C148-2D7A-487B-A720-DAD92D5D412D}" type="sibTrans" cxnId="{DB586934-AC7B-4EF6-BA98-08D106DA3E2C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13F42715-9D94-41AD-A621-43AD1A9E439B}">
      <dgm:prSet phldrT="[Metin]"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SIFAT</a:t>
          </a:r>
          <a:endParaRPr lang="tr-TR" dirty="0">
            <a:latin typeface="Baskerville Old Face" pitchFamily="18" charset="0"/>
          </a:endParaRPr>
        </a:p>
      </dgm:t>
    </dgm:pt>
    <dgm:pt modelId="{3F17DF29-EB86-4565-B8D5-BCA2A8DC0856}" type="parTrans" cxnId="{E1112D78-508D-4CDF-B424-7C50E3DA51E7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BF0A4137-C6ED-43B0-A354-0DBC54DE04A9}" type="sibTrans" cxnId="{E1112D78-508D-4CDF-B424-7C50E3DA51E7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A57DA76D-16A1-40B2-9D2F-037C82EB7363}">
      <dgm:prSet phldrT="[Metin]"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İSİM</a:t>
          </a:r>
          <a:endParaRPr lang="tr-TR" dirty="0">
            <a:latin typeface="Baskerville Old Face" pitchFamily="18" charset="0"/>
          </a:endParaRPr>
        </a:p>
      </dgm:t>
    </dgm:pt>
    <dgm:pt modelId="{A04B1244-DADD-4A70-9918-EDEF9A8BB062}" type="parTrans" cxnId="{66AC4384-30B2-4975-8856-A869B466C373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C319B00F-2201-49BC-93B1-FACC80231522}" type="sibTrans" cxnId="{66AC4384-30B2-4975-8856-A869B466C373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3BBB4CF4-F4F3-4D3C-A491-2D13D5C022E7}">
      <dgm:prSet phldrT="[Metin]"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ZAMİR</a:t>
          </a:r>
          <a:endParaRPr lang="tr-TR" dirty="0">
            <a:latin typeface="Baskerville Old Face" pitchFamily="18" charset="0"/>
          </a:endParaRPr>
        </a:p>
      </dgm:t>
    </dgm:pt>
    <dgm:pt modelId="{215C041F-1E38-45D0-91C0-F9A596A17AD9}" type="parTrans" cxnId="{5CEC90B0-7472-4D04-8533-0E137308EC7B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985737C5-EE4C-45D0-B58C-C7E411B80187}" type="sibTrans" cxnId="{5CEC90B0-7472-4D04-8533-0E137308EC7B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87E9B933-1E0D-4397-8860-3C6AC4690C2C}">
      <dgm:prSet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ZARF</a:t>
          </a:r>
          <a:endParaRPr lang="tr-TR" dirty="0">
            <a:latin typeface="Baskerville Old Face" pitchFamily="18" charset="0"/>
          </a:endParaRPr>
        </a:p>
      </dgm:t>
    </dgm:pt>
    <dgm:pt modelId="{5CBC7078-582E-4B67-8FC2-EF1D2F3ACE21}" type="parTrans" cxnId="{80A4DD61-F6F2-44B7-BD0F-160BCAC6F7AC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65059A13-6EBC-419E-ABF1-802895046D0E}" type="sibTrans" cxnId="{80A4DD61-F6F2-44B7-BD0F-160BCAC6F7AC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B746802D-F706-4C34-A0DB-17CCACECECF3}">
      <dgm:prSet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EDAT</a:t>
          </a:r>
          <a:endParaRPr lang="tr-TR" dirty="0">
            <a:latin typeface="Baskerville Old Face" pitchFamily="18" charset="0"/>
          </a:endParaRPr>
        </a:p>
      </dgm:t>
    </dgm:pt>
    <dgm:pt modelId="{6C57264B-6836-4985-8EC6-1E86100CD6FF}" type="parTrans" cxnId="{7244587F-BAD7-4A0E-A954-9195D79D223B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852C5D4C-7BE6-47E6-BD95-0C703BB3DE04}" type="sibTrans" cxnId="{7244587F-BAD7-4A0E-A954-9195D79D223B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356704D8-139C-4F6D-9BEC-FE4BFC32BD05}">
      <dgm:prSet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BAĞLAÇ</a:t>
          </a:r>
          <a:endParaRPr lang="tr-TR" dirty="0">
            <a:latin typeface="Baskerville Old Face" pitchFamily="18" charset="0"/>
          </a:endParaRPr>
        </a:p>
      </dgm:t>
    </dgm:pt>
    <dgm:pt modelId="{5E0D543C-5872-4A07-9444-865F365E9C0C}" type="parTrans" cxnId="{9C74B4AF-260B-4BA3-8259-5DE01229C297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9250D902-CB03-4201-9E1B-511DB9684C40}" type="sibTrans" cxnId="{9C74B4AF-260B-4BA3-8259-5DE01229C297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425DF473-94BF-42E0-9B54-A2F183AA4CDB}">
      <dgm:prSet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ÜNLEM</a:t>
          </a:r>
          <a:endParaRPr lang="tr-TR" dirty="0">
            <a:latin typeface="Baskerville Old Face" pitchFamily="18" charset="0"/>
          </a:endParaRPr>
        </a:p>
      </dgm:t>
    </dgm:pt>
    <dgm:pt modelId="{541BF3DE-8318-4A9D-AE0D-37EF0AA966CD}" type="parTrans" cxnId="{D5D5E756-786D-410D-B25B-F7988AF32372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2A03AA8B-68FC-4680-BF75-36468376B516}" type="sibTrans" cxnId="{D5D5E756-786D-410D-B25B-F7988AF32372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92796375-D63C-42DF-830D-9867811A6A09}">
      <dgm:prSet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FİİL</a:t>
          </a:r>
          <a:endParaRPr lang="tr-TR" dirty="0">
            <a:latin typeface="Baskerville Old Face" pitchFamily="18" charset="0"/>
          </a:endParaRPr>
        </a:p>
      </dgm:t>
    </dgm:pt>
    <dgm:pt modelId="{6B98DDE8-2FF9-4F46-BC0C-BBDCC1D82440}" type="parTrans" cxnId="{F8005808-91AA-4B18-89EB-49A77110A94A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9E585F93-54B3-4E12-B6EB-5D706725319C}" type="sibTrans" cxnId="{F8005808-91AA-4B18-89EB-49A77110A94A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86234AC5-C3D4-4CFB-B737-E15D9AE62258}">
      <dgm:prSet/>
      <dgm:spPr/>
      <dgm:t>
        <a:bodyPr/>
        <a:lstStyle/>
        <a:p>
          <a:pPr algn="ctr"/>
          <a:r>
            <a:rPr lang="tr-TR" dirty="0" smtClean="0">
              <a:latin typeface="Baskerville Old Face" pitchFamily="18" charset="0"/>
            </a:rPr>
            <a:t>FİİLİMSİ</a:t>
          </a:r>
          <a:endParaRPr lang="tr-TR" dirty="0">
            <a:latin typeface="Baskerville Old Face" pitchFamily="18" charset="0"/>
          </a:endParaRPr>
        </a:p>
      </dgm:t>
    </dgm:pt>
    <dgm:pt modelId="{7DF36C26-EC76-4C8C-A0BB-F89036180E82}" type="parTrans" cxnId="{BE0652A3-2227-4D1B-900F-2B95ABE78689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5062FCE8-6364-4633-8885-35D08FBF53E4}" type="sibTrans" cxnId="{BE0652A3-2227-4D1B-900F-2B95ABE78689}">
      <dgm:prSet/>
      <dgm:spPr/>
      <dgm:t>
        <a:bodyPr/>
        <a:lstStyle/>
        <a:p>
          <a:pPr algn="ctr"/>
          <a:endParaRPr lang="tr-TR">
            <a:latin typeface="Baskerville Old Face" pitchFamily="18" charset="0"/>
          </a:endParaRPr>
        </a:p>
      </dgm:t>
    </dgm:pt>
    <dgm:pt modelId="{12AFB106-9EFF-44C2-80B2-16F6E5E8C8AE}" type="pres">
      <dgm:prSet presAssocID="{27DF4180-5852-42B2-8F6D-A5C45C0FC7B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A89614-A1FE-4D76-87B1-C1D9795BD2B7}" type="pres">
      <dgm:prSet presAssocID="{27DF4180-5852-42B2-8F6D-A5C45C0FC7BA}" presName="hierFlow" presStyleCnt="0"/>
      <dgm:spPr/>
    </dgm:pt>
    <dgm:pt modelId="{1E442AE3-8322-4CE6-BC67-05766616DA52}" type="pres">
      <dgm:prSet presAssocID="{27DF4180-5852-42B2-8F6D-A5C45C0FC7B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100776A-A501-4243-B0F9-99232F18A3A7}" type="pres">
      <dgm:prSet presAssocID="{8F0BDECD-520A-40BA-BAFC-885B4B7288DB}" presName="Name14" presStyleCnt="0"/>
      <dgm:spPr/>
    </dgm:pt>
    <dgm:pt modelId="{546B9F08-41E0-410A-8831-D374B28DF608}" type="pres">
      <dgm:prSet presAssocID="{8F0BDECD-520A-40BA-BAFC-885B4B7288DB}" presName="level1Shape" presStyleLbl="node0" presStyleIdx="0" presStyleCnt="1" custScaleX="31727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14B2A-6C0D-4F68-AA0E-2FC2FB4BA520}" type="pres">
      <dgm:prSet presAssocID="{8F0BDECD-520A-40BA-BAFC-885B4B7288DB}" presName="hierChild2" presStyleCnt="0"/>
      <dgm:spPr/>
    </dgm:pt>
    <dgm:pt modelId="{3E8D5BBE-1E88-487F-AB9B-016049252E34}" type="pres">
      <dgm:prSet presAssocID="{A04B1244-DADD-4A70-9918-EDEF9A8BB062}" presName="Name19" presStyleLbl="parChTrans1D2" presStyleIdx="0" presStyleCnt="9"/>
      <dgm:spPr/>
      <dgm:t>
        <a:bodyPr/>
        <a:lstStyle/>
        <a:p>
          <a:endParaRPr lang="tr-TR"/>
        </a:p>
      </dgm:t>
    </dgm:pt>
    <dgm:pt modelId="{AEF7BEB7-4263-4A94-9BAA-1711A4B7E618}" type="pres">
      <dgm:prSet presAssocID="{A57DA76D-16A1-40B2-9D2F-037C82EB7363}" presName="Name21" presStyleCnt="0"/>
      <dgm:spPr/>
    </dgm:pt>
    <dgm:pt modelId="{A9D2FB27-F3B9-4ACE-9018-116D06DDA7AF}" type="pres">
      <dgm:prSet presAssocID="{A57DA76D-16A1-40B2-9D2F-037C82EB7363}" presName="level2Shape" presStyleLbl="node2" presStyleIdx="0" presStyleCnt="9"/>
      <dgm:spPr/>
      <dgm:t>
        <a:bodyPr/>
        <a:lstStyle/>
        <a:p>
          <a:endParaRPr lang="tr-TR"/>
        </a:p>
      </dgm:t>
    </dgm:pt>
    <dgm:pt modelId="{5B92C845-5D9A-4F32-B950-A93844989DDF}" type="pres">
      <dgm:prSet presAssocID="{A57DA76D-16A1-40B2-9D2F-037C82EB7363}" presName="hierChild3" presStyleCnt="0"/>
      <dgm:spPr/>
    </dgm:pt>
    <dgm:pt modelId="{FBB13AF7-80EA-41A0-B541-BC6BDBCB3AB7}" type="pres">
      <dgm:prSet presAssocID="{215C041F-1E38-45D0-91C0-F9A596A17AD9}" presName="Name19" presStyleLbl="parChTrans1D2" presStyleIdx="1" presStyleCnt="9"/>
      <dgm:spPr/>
      <dgm:t>
        <a:bodyPr/>
        <a:lstStyle/>
        <a:p>
          <a:endParaRPr lang="tr-TR"/>
        </a:p>
      </dgm:t>
    </dgm:pt>
    <dgm:pt modelId="{EA2C6F4B-D7AF-4C71-93D5-0AC0F6A71A0D}" type="pres">
      <dgm:prSet presAssocID="{3BBB4CF4-F4F3-4D3C-A491-2D13D5C022E7}" presName="Name21" presStyleCnt="0"/>
      <dgm:spPr/>
    </dgm:pt>
    <dgm:pt modelId="{63B0E83F-54B7-4FF5-8D6D-185B031EFD81}" type="pres">
      <dgm:prSet presAssocID="{3BBB4CF4-F4F3-4D3C-A491-2D13D5C022E7}" presName="level2Shape" presStyleLbl="node2" presStyleIdx="1" presStyleCnt="9"/>
      <dgm:spPr/>
      <dgm:t>
        <a:bodyPr/>
        <a:lstStyle/>
        <a:p>
          <a:endParaRPr lang="tr-TR"/>
        </a:p>
      </dgm:t>
    </dgm:pt>
    <dgm:pt modelId="{4DE32344-5227-45FC-89A8-E3E3AC296A91}" type="pres">
      <dgm:prSet presAssocID="{3BBB4CF4-F4F3-4D3C-A491-2D13D5C022E7}" presName="hierChild3" presStyleCnt="0"/>
      <dgm:spPr/>
    </dgm:pt>
    <dgm:pt modelId="{00B64913-C722-43DA-AF31-D10B67417078}" type="pres">
      <dgm:prSet presAssocID="{3F17DF29-EB86-4565-B8D5-BCA2A8DC0856}" presName="Name19" presStyleLbl="parChTrans1D2" presStyleIdx="2" presStyleCnt="9"/>
      <dgm:spPr/>
      <dgm:t>
        <a:bodyPr/>
        <a:lstStyle/>
        <a:p>
          <a:endParaRPr lang="tr-TR"/>
        </a:p>
      </dgm:t>
    </dgm:pt>
    <dgm:pt modelId="{C1F31741-395A-448C-8716-6B4923FAB75F}" type="pres">
      <dgm:prSet presAssocID="{13F42715-9D94-41AD-A621-43AD1A9E439B}" presName="Name21" presStyleCnt="0"/>
      <dgm:spPr/>
    </dgm:pt>
    <dgm:pt modelId="{F54F1B42-0D68-49E2-81AD-58C41441059E}" type="pres">
      <dgm:prSet presAssocID="{13F42715-9D94-41AD-A621-43AD1A9E439B}" presName="level2Shape" presStyleLbl="node2" presStyleIdx="2" presStyleCnt="9"/>
      <dgm:spPr/>
      <dgm:t>
        <a:bodyPr/>
        <a:lstStyle/>
        <a:p>
          <a:endParaRPr lang="tr-TR"/>
        </a:p>
      </dgm:t>
    </dgm:pt>
    <dgm:pt modelId="{95D219C3-201F-4642-BB81-7B1265063508}" type="pres">
      <dgm:prSet presAssocID="{13F42715-9D94-41AD-A621-43AD1A9E439B}" presName="hierChild3" presStyleCnt="0"/>
      <dgm:spPr/>
    </dgm:pt>
    <dgm:pt modelId="{2BA82A8A-5E75-4881-84E1-6FDEDAFBDD5D}" type="pres">
      <dgm:prSet presAssocID="{5CBC7078-582E-4B67-8FC2-EF1D2F3ACE21}" presName="Name19" presStyleLbl="parChTrans1D2" presStyleIdx="3" presStyleCnt="9"/>
      <dgm:spPr/>
      <dgm:t>
        <a:bodyPr/>
        <a:lstStyle/>
        <a:p>
          <a:endParaRPr lang="tr-TR"/>
        </a:p>
      </dgm:t>
    </dgm:pt>
    <dgm:pt modelId="{A053EA00-F3AC-4A45-8D8D-DB80E07FED1C}" type="pres">
      <dgm:prSet presAssocID="{87E9B933-1E0D-4397-8860-3C6AC4690C2C}" presName="Name21" presStyleCnt="0"/>
      <dgm:spPr/>
    </dgm:pt>
    <dgm:pt modelId="{6359D24E-CD45-40AA-8D2E-FC195B5FAAAB}" type="pres">
      <dgm:prSet presAssocID="{87E9B933-1E0D-4397-8860-3C6AC4690C2C}" presName="level2Shape" presStyleLbl="node2" presStyleIdx="3" presStyleCnt="9"/>
      <dgm:spPr/>
      <dgm:t>
        <a:bodyPr/>
        <a:lstStyle/>
        <a:p>
          <a:endParaRPr lang="tr-TR"/>
        </a:p>
      </dgm:t>
    </dgm:pt>
    <dgm:pt modelId="{25B05304-6254-46DE-A951-16AB45E0774B}" type="pres">
      <dgm:prSet presAssocID="{87E9B933-1E0D-4397-8860-3C6AC4690C2C}" presName="hierChild3" presStyleCnt="0"/>
      <dgm:spPr/>
    </dgm:pt>
    <dgm:pt modelId="{43C9BBC1-8162-466D-86A6-C627A01DED51}" type="pres">
      <dgm:prSet presAssocID="{6C57264B-6836-4985-8EC6-1E86100CD6FF}" presName="Name19" presStyleLbl="parChTrans1D2" presStyleIdx="4" presStyleCnt="9"/>
      <dgm:spPr/>
      <dgm:t>
        <a:bodyPr/>
        <a:lstStyle/>
        <a:p>
          <a:endParaRPr lang="tr-TR"/>
        </a:p>
      </dgm:t>
    </dgm:pt>
    <dgm:pt modelId="{D4203F0E-C8B6-46B6-B713-AD16837018B0}" type="pres">
      <dgm:prSet presAssocID="{B746802D-F706-4C34-A0DB-17CCACECECF3}" presName="Name21" presStyleCnt="0"/>
      <dgm:spPr/>
    </dgm:pt>
    <dgm:pt modelId="{CA1F1AD5-E412-4E20-A732-6B4D8521AAF2}" type="pres">
      <dgm:prSet presAssocID="{B746802D-F706-4C34-A0DB-17CCACECECF3}" presName="level2Shape" presStyleLbl="node2" presStyleIdx="4" presStyleCnt="9"/>
      <dgm:spPr/>
      <dgm:t>
        <a:bodyPr/>
        <a:lstStyle/>
        <a:p>
          <a:endParaRPr lang="tr-TR"/>
        </a:p>
      </dgm:t>
    </dgm:pt>
    <dgm:pt modelId="{94036A1A-7F55-4215-B595-9B455F68A978}" type="pres">
      <dgm:prSet presAssocID="{B746802D-F706-4C34-A0DB-17CCACECECF3}" presName="hierChild3" presStyleCnt="0"/>
      <dgm:spPr/>
    </dgm:pt>
    <dgm:pt modelId="{C09F6E38-8B19-4A01-B59E-A0702A23B503}" type="pres">
      <dgm:prSet presAssocID="{5E0D543C-5872-4A07-9444-865F365E9C0C}" presName="Name19" presStyleLbl="parChTrans1D2" presStyleIdx="5" presStyleCnt="9"/>
      <dgm:spPr/>
      <dgm:t>
        <a:bodyPr/>
        <a:lstStyle/>
        <a:p>
          <a:endParaRPr lang="tr-TR"/>
        </a:p>
      </dgm:t>
    </dgm:pt>
    <dgm:pt modelId="{A531D978-3E89-45EF-BC49-E5812FB4AB93}" type="pres">
      <dgm:prSet presAssocID="{356704D8-139C-4F6D-9BEC-FE4BFC32BD05}" presName="Name21" presStyleCnt="0"/>
      <dgm:spPr/>
    </dgm:pt>
    <dgm:pt modelId="{22141DC7-7824-4659-A82D-D054E3F2E5DB}" type="pres">
      <dgm:prSet presAssocID="{356704D8-139C-4F6D-9BEC-FE4BFC32BD05}" presName="level2Shape" presStyleLbl="node2" presStyleIdx="5" presStyleCnt="9"/>
      <dgm:spPr/>
      <dgm:t>
        <a:bodyPr/>
        <a:lstStyle/>
        <a:p>
          <a:endParaRPr lang="tr-TR"/>
        </a:p>
      </dgm:t>
    </dgm:pt>
    <dgm:pt modelId="{A1BE7E32-0616-4FF3-B371-44CE22B9BD7F}" type="pres">
      <dgm:prSet presAssocID="{356704D8-139C-4F6D-9BEC-FE4BFC32BD05}" presName="hierChild3" presStyleCnt="0"/>
      <dgm:spPr/>
    </dgm:pt>
    <dgm:pt modelId="{09D4F76A-609F-470E-9105-66939D01870E}" type="pres">
      <dgm:prSet presAssocID="{541BF3DE-8318-4A9D-AE0D-37EF0AA966CD}" presName="Name19" presStyleLbl="parChTrans1D2" presStyleIdx="6" presStyleCnt="9"/>
      <dgm:spPr/>
      <dgm:t>
        <a:bodyPr/>
        <a:lstStyle/>
        <a:p>
          <a:endParaRPr lang="tr-TR"/>
        </a:p>
      </dgm:t>
    </dgm:pt>
    <dgm:pt modelId="{7831D6E4-5A47-46CD-A150-41376E35C956}" type="pres">
      <dgm:prSet presAssocID="{425DF473-94BF-42E0-9B54-A2F183AA4CDB}" presName="Name21" presStyleCnt="0"/>
      <dgm:spPr/>
    </dgm:pt>
    <dgm:pt modelId="{653AC227-2867-4027-A318-DCEC1317E0AA}" type="pres">
      <dgm:prSet presAssocID="{425DF473-94BF-42E0-9B54-A2F183AA4CDB}" presName="level2Shape" presStyleLbl="node2" presStyleIdx="6" presStyleCnt="9"/>
      <dgm:spPr/>
      <dgm:t>
        <a:bodyPr/>
        <a:lstStyle/>
        <a:p>
          <a:endParaRPr lang="tr-TR"/>
        </a:p>
      </dgm:t>
    </dgm:pt>
    <dgm:pt modelId="{C51FE267-9CAA-4302-BF15-189CF3998EE6}" type="pres">
      <dgm:prSet presAssocID="{425DF473-94BF-42E0-9B54-A2F183AA4CDB}" presName="hierChild3" presStyleCnt="0"/>
      <dgm:spPr/>
    </dgm:pt>
    <dgm:pt modelId="{AB54FF91-73C6-4BD2-A698-133DF463C25B}" type="pres">
      <dgm:prSet presAssocID="{6B98DDE8-2FF9-4F46-BC0C-BBDCC1D82440}" presName="Name19" presStyleLbl="parChTrans1D2" presStyleIdx="7" presStyleCnt="9"/>
      <dgm:spPr/>
      <dgm:t>
        <a:bodyPr/>
        <a:lstStyle/>
        <a:p>
          <a:endParaRPr lang="tr-TR"/>
        </a:p>
      </dgm:t>
    </dgm:pt>
    <dgm:pt modelId="{61593431-B5FC-4235-9012-9FB4455E6EA5}" type="pres">
      <dgm:prSet presAssocID="{92796375-D63C-42DF-830D-9867811A6A09}" presName="Name21" presStyleCnt="0"/>
      <dgm:spPr/>
    </dgm:pt>
    <dgm:pt modelId="{F9CDA4D4-4B04-42CA-B97E-A5B83A12DC3C}" type="pres">
      <dgm:prSet presAssocID="{92796375-D63C-42DF-830D-9867811A6A09}" presName="level2Shape" presStyleLbl="node2" presStyleIdx="7" presStyleCnt="9"/>
      <dgm:spPr/>
      <dgm:t>
        <a:bodyPr/>
        <a:lstStyle/>
        <a:p>
          <a:endParaRPr lang="tr-TR"/>
        </a:p>
      </dgm:t>
    </dgm:pt>
    <dgm:pt modelId="{FD8C0290-B559-4B84-B663-93963F0D8677}" type="pres">
      <dgm:prSet presAssocID="{92796375-D63C-42DF-830D-9867811A6A09}" presName="hierChild3" presStyleCnt="0"/>
      <dgm:spPr/>
    </dgm:pt>
    <dgm:pt modelId="{CF73ED79-86B8-46F5-AC78-2B506F81D231}" type="pres">
      <dgm:prSet presAssocID="{7DF36C26-EC76-4C8C-A0BB-F89036180E82}" presName="Name19" presStyleLbl="parChTrans1D2" presStyleIdx="8" presStyleCnt="9"/>
      <dgm:spPr/>
      <dgm:t>
        <a:bodyPr/>
        <a:lstStyle/>
        <a:p>
          <a:endParaRPr lang="tr-TR"/>
        </a:p>
      </dgm:t>
    </dgm:pt>
    <dgm:pt modelId="{E24B0277-4167-4E74-A8D5-3751A64E6BD6}" type="pres">
      <dgm:prSet presAssocID="{86234AC5-C3D4-4CFB-B737-E15D9AE62258}" presName="Name21" presStyleCnt="0"/>
      <dgm:spPr/>
    </dgm:pt>
    <dgm:pt modelId="{EDFF078A-3AF4-4611-8D67-A440B0FD0860}" type="pres">
      <dgm:prSet presAssocID="{86234AC5-C3D4-4CFB-B737-E15D9AE62258}" presName="level2Shape" presStyleLbl="node2" presStyleIdx="8" presStyleCnt="9"/>
      <dgm:spPr/>
      <dgm:t>
        <a:bodyPr/>
        <a:lstStyle/>
        <a:p>
          <a:endParaRPr lang="tr-TR"/>
        </a:p>
      </dgm:t>
    </dgm:pt>
    <dgm:pt modelId="{78859664-54CB-4982-9514-C04D7BC4F5A9}" type="pres">
      <dgm:prSet presAssocID="{86234AC5-C3D4-4CFB-B737-E15D9AE62258}" presName="hierChild3" presStyleCnt="0"/>
      <dgm:spPr/>
    </dgm:pt>
    <dgm:pt modelId="{DE2948FD-B158-4F94-918D-70A38CD47B7A}" type="pres">
      <dgm:prSet presAssocID="{27DF4180-5852-42B2-8F6D-A5C45C0FC7BA}" presName="bgShapesFlow" presStyleCnt="0"/>
      <dgm:spPr/>
    </dgm:pt>
  </dgm:ptLst>
  <dgm:cxnLst>
    <dgm:cxn modelId="{F0DE1656-7BF1-472F-A38B-498291817458}" type="presOf" srcId="{8F0BDECD-520A-40BA-BAFC-885B4B7288DB}" destId="{546B9F08-41E0-410A-8831-D374B28DF608}" srcOrd="0" destOrd="0" presId="urn:microsoft.com/office/officeart/2005/8/layout/hierarchy6"/>
    <dgm:cxn modelId="{66AC4384-30B2-4975-8856-A869B466C373}" srcId="{8F0BDECD-520A-40BA-BAFC-885B4B7288DB}" destId="{A57DA76D-16A1-40B2-9D2F-037C82EB7363}" srcOrd="0" destOrd="0" parTransId="{A04B1244-DADD-4A70-9918-EDEF9A8BB062}" sibTransId="{C319B00F-2201-49BC-93B1-FACC80231522}"/>
    <dgm:cxn modelId="{FB61FD9E-6473-4E1F-AAD0-9D653506861E}" type="presOf" srcId="{3F17DF29-EB86-4565-B8D5-BCA2A8DC0856}" destId="{00B64913-C722-43DA-AF31-D10B67417078}" srcOrd="0" destOrd="0" presId="urn:microsoft.com/office/officeart/2005/8/layout/hierarchy6"/>
    <dgm:cxn modelId="{712E8DD5-558C-47F0-983C-99D3CC83B645}" type="presOf" srcId="{92796375-D63C-42DF-830D-9867811A6A09}" destId="{F9CDA4D4-4B04-42CA-B97E-A5B83A12DC3C}" srcOrd="0" destOrd="0" presId="urn:microsoft.com/office/officeart/2005/8/layout/hierarchy6"/>
    <dgm:cxn modelId="{B31D2713-D43A-44A4-B57C-90DD5185E0AA}" type="presOf" srcId="{541BF3DE-8318-4A9D-AE0D-37EF0AA966CD}" destId="{09D4F76A-609F-470E-9105-66939D01870E}" srcOrd="0" destOrd="0" presId="urn:microsoft.com/office/officeart/2005/8/layout/hierarchy6"/>
    <dgm:cxn modelId="{86EDA793-1363-4528-8F94-BD628593DA57}" type="presOf" srcId="{13F42715-9D94-41AD-A621-43AD1A9E439B}" destId="{F54F1B42-0D68-49E2-81AD-58C41441059E}" srcOrd="0" destOrd="0" presId="urn:microsoft.com/office/officeart/2005/8/layout/hierarchy6"/>
    <dgm:cxn modelId="{95CA5CB4-B70A-4868-A767-21E5C6C4BF6E}" type="presOf" srcId="{87E9B933-1E0D-4397-8860-3C6AC4690C2C}" destId="{6359D24E-CD45-40AA-8D2E-FC195B5FAAAB}" srcOrd="0" destOrd="0" presId="urn:microsoft.com/office/officeart/2005/8/layout/hierarchy6"/>
    <dgm:cxn modelId="{397BDE63-A931-4834-A86F-9EB31F6E2B8C}" type="presOf" srcId="{356704D8-139C-4F6D-9BEC-FE4BFC32BD05}" destId="{22141DC7-7824-4659-A82D-D054E3F2E5DB}" srcOrd="0" destOrd="0" presId="urn:microsoft.com/office/officeart/2005/8/layout/hierarchy6"/>
    <dgm:cxn modelId="{0724B633-1050-4111-9304-02EF0C017894}" type="presOf" srcId="{6C57264B-6836-4985-8EC6-1E86100CD6FF}" destId="{43C9BBC1-8162-466D-86A6-C627A01DED51}" srcOrd="0" destOrd="0" presId="urn:microsoft.com/office/officeart/2005/8/layout/hierarchy6"/>
    <dgm:cxn modelId="{1590824A-74C2-4768-9E09-93EF5603739E}" type="presOf" srcId="{425DF473-94BF-42E0-9B54-A2F183AA4CDB}" destId="{653AC227-2867-4027-A318-DCEC1317E0AA}" srcOrd="0" destOrd="0" presId="urn:microsoft.com/office/officeart/2005/8/layout/hierarchy6"/>
    <dgm:cxn modelId="{D1939099-84FB-4B4F-8309-20BD3BC05DA2}" type="presOf" srcId="{5E0D543C-5872-4A07-9444-865F365E9C0C}" destId="{C09F6E38-8B19-4A01-B59E-A0702A23B503}" srcOrd="0" destOrd="0" presId="urn:microsoft.com/office/officeart/2005/8/layout/hierarchy6"/>
    <dgm:cxn modelId="{995195AD-C64E-4A92-957B-28CAF0B54DC7}" type="presOf" srcId="{6B98DDE8-2FF9-4F46-BC0C-BBDCC1D82440}" destId="{AB54FF91-73C6-4BD2-A698-133DF463C25B}" srcOrd="0" destOrd="0" presId="urn:microsoft.com/office/officeart/2005/8/layout/hierarchy6"/>
    <dgm:cxn modelId="{DB586934-AC7B-4EF6-BA98-08D106DA3E2C}" srcId="{27DF4180-5852-42B2-8F6D-A5C45C0FC7BA}" destId="{8F0BDECD-520A-40BA-BAFC-885B4B7288DB}" srcOrd="0" destOrd="0" parTransId="{6A2E3D8E-EC26-4EBA-A5E5-793B958034CB}" sibTransId="{8DD5C148-2D7A-487B-A720-DAD92D5D412D}"/>
    <dgm:cxn modelId="{B5BFD6F6-D096-43AA-846C-1CD14A84C8F0}" type="presOf" srcId="{5CBC7078-582E-4B67-8FC2-EF1D2F3ACE21}" destId="{2BA82A8A-5E75-4881-84E1-6FDEDAFBDD5D}" srcOrd="0" destOrd="0" presId="urn:microsoft.com/office/officeart/2005/8/layout/hierarchy6"/>
    <dgm:cxn modelId="{E1112D78-508D-4CDF-B424-7C50E3DA51E7}" srcId="{8F0BDECD-520A-40BA-BAFC-885B4B7288DB}" destId="{13F42715-9D94-41AD-A621-43AD1A9E439B}" srcOrd="2" destOrd="0" parTransId="{3F17DF29-EB86-4565-B8D5-BCA2A8DC0856}" sibTransId="{BF0A4137-C6ED-43B0-A354-0DBC54DE04A9}"/>
    <dgm:cxn modelId="{D5D5E756-786D-410D-B25B-F7988AF32372}" srcId="{8F0BDECD-520A-40BA-BAFC-885B4B7288DB}" destId="{425DF473-94BF-42E0-9B54-A2F183AA4CDB}" srcOrd="6" destOrd="0" parTransId="{541BF3DE-8318-4A9D-AE0D-37EF0AA966CD}" sibTransId="{2A03AA8B-68FC-4680-BF75-36468376B516}"/>
    <dgm:cxn modelId="{F8005808-91AA-4B18-89EB-49A77110A94A}" srcId="{8F0BDECD-520A-40BA-BAFC-885B4B7288DB}" destId="{92796375-D63C-42DF-830D-9867811A6A09}" srcOrd="7" destOrd="0" parTransId="{6B98DDE8-2FF9-4F46-BC0C-BBDCC1D82440}" sibTransId="{9E585F93-54B3-4E12-B6EB-5D706725319C}"/>
    <dgm:cxn modelId="{7244587F-BAD7-4A0E-A954-9195D79D223B}" srcId="{8F0BDECD-520A-40BA-BAFC-885B4B7288DB}" destId="{B746802D-F706-4C34-A0DB-17CCACECECF3}" srcOrd="4" destOrd="0" parTransId="{6C57264B-6836-4985-8EC6-1E86100CD6FF}" sibTransId="{852C5D4C-7BE6-47E6-BD95-0C703BB3DE04}"/>
    <dgm:cxn modelId="{FBFC924B-9223-4A2C-AE97-5FB72391AE55}" type="presOf" srcId="{A57DA76D-16A1-40B2-9D2F-037C82EB7363}" destId="{A9D2FB27-F3B9-4ACE-9018-116D06DDA7AF}" srcOrd="0" destOrd="0" presId="urn:microsoft.com/office/officeart/2005/8/layout/hierarchy6"/>
    <dgm:cxn modelId="{5CEC90B0-7472-4D04-8533-0E137308EC7B}" srcId="{8F0BDECD-520A-40BA-BAFC-885B4B7288DB}" destId="{3BBB4CF4-F4F3-4D3C-A491-2D13D5C022E7}" srcOrd="1" destOrd="0" parTransId="{215C041F-1E38-45D0-91C0-F9A596A17AD9}" sibTransId="{985737C5-EE4C-45D0-B58C-C7E411B80187}"/>
    <dgm:cxn modelId="{B47BF1FA-BBD4-4C7D-A177-C9192B0F628E}" type="presOf" srcId="{B746802D-F706-4C34-A0DB-17CCACECECF3}" destId="{CA1F1AD5-E412-4E20-A732-6B4D8521AAF2}" srcOrd="0" destOrd="0" presId="urn:microsoft.com/office/officeart/2005/8/layout/hierarchy6"/>
    <dgm:cxn modelId="{BE0652A3-2227-4D1B-900F-2B95ABE78689}" srcId="{8F0BDECD-520A-40BA-BAFC-885B4B7288DB}" destId="{86234AC5-C3D4-4CFB-B737-E15D9AE62258}" srcOrd="8" destOrd="0" parTransId="{7DF36C26-EC76-4C8C-A0BB-F89036180E82}" sibTransId="{5062FCE8-6364-4633-8885-35D08FBF53E4}"/>
    <dgm:cxn modelId="{50FA60BA-1A57-429C-B2D6-C3B107FC79AE}" type="presOf" srcId="{215C041F-1E38-45D0-91C0-F9A596A17AD9}" destId="{FBB13AF7-80EA-41A0-B541-BC6BDBCB3AB7}" srcOrd="0" destOrd="0" presId="urn:microsoft.com/office/officeart/2005/8/layout/hierarchy6"/>
    <dgm:cxn modelId="{9C74B4AF-260B-4BA3-8259-5DE01229C297}" srcId="{8F0BDECD-520A-40BA-BAFC-885B4B7288DB}" destId="{356704D8-139C-4F6D-9BEC-FE4BFC32BD05}" srcOrd="5" destOrd="0" parTransId="{5E0D543C-5872-4A07-9444-865F365E9C0C}" sibTransId="{9250D902-CB03-4201-9E1B-511DB9684C40}"/>
    <dgm:cxn modelId="{2496ECA1-A82F-4E1D-85E2-60CFDC00D8CC}" type="presOf" srcId="{3BBB4CF4-F4F3-4D3C-A491-2D13D5C022E7}" destId="{63B0E83F-54B7-4FF5-8D6D-185B031EFD81}" srcOrd="0" destOrd="0" presId="urn:microsoft.com/office/officeart/2005/8/layout/hierarchy6"/>
    <dgm:cxn modelId="{41F258D4-CC0C-4F09-851E-E1E43960F1C6}" type="presOf" srcId="{A04B1244-DADD-4A70-9918-EDEF9A8BB062}" destId="{3E8D5BBE-1E88-487F-AB9B-016049252E34}" srcOrd="0" destOrd="0" presId="urn:microsoft.com/office/officeart/2005/8/layout/hierarchy6"/>
    <dgm:cxn modelId="{571E129B-3DBD-403F-9188-20C5442871C4}" type="presOf" srcId="{27DF4180-5852-42B2-8F6D-A5C45C0FC7BA}" destId="{12AFB106-9EFF-44C2-80B2-16F6E5E8C8AE}" srcOrd="0" destOrd="0" presId="urn:microsoft.com/office/officeart/2005/8/layout/hierarchy6"/>
    <dgm:cxn modelId="{1A3F7CCA-A98D-4AF3-A796-33338D0B5E49}" type="presOf" srcId="{86234AC5-C3D4-4CFB-B737-E15D9AE62258}" destId="{EDFF078A-3AF4-4611-8D67-A440B0FD0860}" srcOrd="0" destOrd="0" presId="urn:microsoft.com/office/officeart/2005/8/layout/hierarchy6"/>
    <dgm:cxn modelId="{E67A6747-062E-4F82-A3FE-A695F2ECDC7D}" type="presOf" srcId="{7DF36C26-EC76-4C8C-A0BB-F89036180E82}" destId="{CF73ED79-86B8-46F5-AC78-2B506F81D231}" srcOrd="0" destOrd="0" presId="urn:microsoft.com/office/officeart/2005/8/layout/hierarchy6"/>
    <dgm:cxn modelId="{80A4DD61-F6F2-44B7-BD0F-160BCAC6F7AC}" srcId="{8F0BDECD-520A-40BA-BAFC-885B4B7288DB}" destId="{87E9B933-1E0D-4397-8860-3C6AC4690C2C}" srcOrd="3" destOrd="0" parTransId="{5CBC7078-582E-4B67-8FC2-EF1D2F3ACE21}" sibTransId="{65059A13-6EBC-419E-ABF1-802895046D0E}"/>
    <dgm:cxn modelId="{62A9CE4A-BC33-4EDD-8310-26B30D493079}" type="presParOf" srcId="{12AFB106-9EFF-44C2-80B2-16F6E5E8C8AE}" destId="{FEA89614-A1FE-4D76-87B1-C1D9795BD2B7}" srcOrd="0" destOrd="0" presId="urn:microsoft.com/office/officeart/2005/8/layout/hierarchy6"/>
    <dgm:cxn modelId="{B9C823E7-3410-4606-8C7C-B4CAAA0A94D9}" type="presParOf" srcId="{FEA89614-A1FE-4D76-87B1-C1D9795BD2B7}" destId="{1E442AE3-8322-4CE6-BC67-05766616DA52}" srcOrd="0" destOrd="0" presId="urn:microsoft.com/office/officeart/2005/8/layout/hierarchy6"/>
    <dgm:cxn modelId="{F670E3A0-4E79-4BCB-9363-C88A41C7F482}" type="presParOf" srcId="{1E442AE3-8322-4CE6-BC67-05766616DA52}" destId="{F100776A-A501-4243-B0F9-99232F18A3A7}" srcOrd="0" destOrd="0" presId="urn:microsoft.com/office/officeart/2005/8/layout/hierarchy6"/>
    <dgm:cxn modelId="{5932C85A-ABA0-4255-87A6-B576EE2FB450}" type="presParOf" srcId="{F100776A-A501-4243-B0F9-99232F18A3A7}" destId="{546B9F08-41E0-410A-8831-D374B28DF608}" srcOrd="0" destOrd="0" presId="urn:microsoft.com/office/officeart/2005/8/layout/hierarchy6"/>
    <dgm:cxn modelId="{AF7F99CA-6A6F-48D7-A201-F79CBEC6BD6C}" type="presParOf" srcId="{F100776A-A501-4243-B0F9-99232F18A3A7}" destId="{EBF14B2A-6C0D-4F68-AA0E-2FC2FB4BA520}" srcOrd="1" destOrd="0" presId="urn:microsoft.com/office/officeart/2005/8/layout/hierarchy6"/>
    <dgm:cxn modelId="{160223F5-D575-4763-AF94-2DE7573815C9}" type="presParOf" srcId="{EBF14B2A-6C0D-4F68-AA0E-2FC2FB4BA520}" destId="{3E8D5BBE-1E88-487F-AB9B-016049252E34}" srcOrd="0" destOrd="0" presId="urn:microsoft.com/office/officeart/2005/8/layout/hierarchy6"/>
    <dgm:cxn modelId="{757588DF-E813-4F6F-8870-1B8F4ED227A1}" type="presParOf" srcId="{EBF14B2A-6C0D-4F68-AA0E-2FC2FB4BA520}" destId="{AEF7BEB7-4263-4A94-9BAA-1711A4B7E618}" srcOrd="1" destOrd="0" presId="urn:microsoft.com/office/officeart/2005/8/layout/hierarchy6"/>
    <dgm:cxn modelId="{F318F73B-EEB0-4CAB-A6AD-3DC3CF680449}" type="presParOf" srcId="{AEF7BEB7-4263-4A94-9BAA-1711A4B7E618}" destId="{A9D2FB27-F3B9-4ACE-9018-116D06DDA7AF}" srcOrd="0" destOrd="0" presId="urn:microsoft.com/office/officeart/2005/8/layout/hierarchy6"/>
    <dgm:cxn modelId="{BFE928E8-4EC0-4FFD-9A45-35D503AB7E61}" type="presParOf" srcId="{AEF7BEB7-4263-4A94-9BAA-1711A4B7E618}" destId="{5B92C845-5D9A-4F32-B950-A93844989DDF}" srcOrd="1" destOrd="0" presId="urn:microsoft.com/office/officeart/2005/8/layout/hierarchy6"/>
    <dgm:cxn modelId="{7DDB0959-49A7-41E0-A51F-8E8FE9B63EFD}" type="presParOf" srcId="{EBF14B2A-6C0D-4F68-AA0E-2FC2FB4BA520}" destId="{FBB13AF7-80EA-41A0-B541-BC6BDBCB3AB7}" srcOrd="2" destOrd="0" presId="urn:microsoft.com/office/officeart/2005/8/layout/hierarchy6"/>
    <dgm:cxn modelId="{87230732-D1AC-46DC-B1F6-D3B41F3ADDA4}" type="presParOf" srcId="{EBF14B2A-6C0D-4F68-AA0E-2FC2FB4BA520}" destId="{EA2C6F4B-D7AF-4C71-93D5-0AC0F6A71A0D}" srcOrd="3" destOrd="0" presId="urn:microsoft.com/office/officeart/2005/8/layout/hierarchy6"/>
    <dgm:cxn modelId="{58F89D4D-F137-46A6-B490-4D15DC36FCE7}" type="presParOf" srcId="{EA2C6F4B-D7AF-4C71-93D5-0AC0F6A71A0D}" destId="{63B0E83F-54B7-4FF5-8D6D-185B031EFD81}" srcOrd="0" destOrd="0" presId="urn:microsoft.com/office/officeart/2005/8/layout/hierarchy6"/>
    <dgm:cxn modelId="{C1902AD0-085F-4D1F-A957-E2DE2F118FB5}" type="presParOf" srcId="{EA2C6F4B-D7AF-4C71-93D5-0AC0F6A71A0D}" destId="{4DE32344-5227-45FC-89A8-E3E3AC296A91}" srcOrd="1" destOrd="0" presId="urn:microsoft.com/office/officeart/2005/8/layout/hierarchy6"/>
    <dgm:cxn modelId="{621D015B-97F0-4BC6-BE23-D0D1B954C18B}" type="presParOf" srcId="{EBF14B2A-6C0D-4F68-AA0E-2FC2FB4BA520}" destId="{00B64913-C722-43DA-AF31-D10B67417078}" srcOrd="4" destOrd="0" presId="urn:microsoft.com/office/officeart/2005/8/layout/hierarchy6"/>
    <dgm:cxn modelId="{12C7E78A-2505-44D5-BAA8-A1D34F6A5868}" type="presParOf" srcId="{EBF14B2A-6C0D-4F68-AA0E-2FC2FB4BA520}" destId="{C1F31741-395A-448C-8716-6B4923FAB75F}" srcOrd="5" destOrd="0" presId="urn:microsoft.com/office/officeart/2005/8/layout/hierarchy6"/>
    <dgm:cxn modelId="{442ECFE0-2D05-40C3-99DA-9359A3383C46}" type="presParOf" srcId="{C1F31741-395A-448C-8716-6B4923FAB75F}" destId="{F54F1B42-0D68-49E2-81AD-58C41441059E}" srcOrd="0" destOrd="0" presId="urn:microsoft.com/office/officeart/2005/8/layout/hierarchy6"/>
    <dgm:cxn modelId="{82C8B07E-E29B-4E9F-962A-6CD0DD077644}" type="presParOf" srcId="{C1F31741-395A-448C-8716-6B4923FAB75F}" destId="{95D219C3-201F-4642-BB81-7B1265063508}" srcOrd="1" destOrd="0" presId="urn:microsoft.com/office/officeart/2005/8/layout/hierarchy6"/>
    <dgm:cxn modelId="{4BB7B051-F86F-4FD4-A4F5-A1AF2CCE8D73}" type="presParOf" srcId="{EBF14B2A-6C0D-4F68-AA0E-2FC2FB4BA520}" destId="{2BA82A8A-5E75-4881-84E1-6FDEDAFBDD5D}" srcOrd="6" destOrd="0" presId="urn:microsoft.com/office/officeart/2005/8/layout/hierarchy6"/>
    <dgm:cxn modelId="{5FAE0B76-1F1A-46C4-8C99-D5802E5EAC72}" type="presParOf" srcId="{EBF14B2A-6C0D-4F68-AA0E-2FC2FB4BA520}" destId="{A053EA00-F3AC-4A45-8D8D-DB80E07FED1C}" srcOrd="7" destOrd="0" presId="urn:microsoft.com/office/officeart/2005/8/layout/hierarchy6"/>
    <dgm:cxn modelId="{C8DA6D1D-FB9F-4543-AAFD-F8C0A4EEF0BB}" type="presParOf" srcId="{A053EA00-F3AC-4A45-8D8D-DB80E07FED1C}" destId="{6359D24E-CD45-40AA-8D2E-FC195B5FAAAB}" srcOrd="0" destOrd="0" presId="urn:microsoft.com/office/officeart/2005/8/layout/hierarchy6"/>
    <dgm:cxn modelId="{69F34B10-F088-4EBD-B5BC-85F31885A45A}" type="presParOf" srcId="{A053EA00-F3AC-4A45-8D8D-DB80E07FED1C}" destId="{25B05304-6254-46DE-A951-16AB45E0774B}" srcOrd="1" destOrd="0" presId="urn:microsoft.com/office/officeart/2005/8/layout/hierarchy6"/>
    <dgm:cxn modelId="{FBC8162F-398A-4150-ADFD-A35A0E5A3817}" type="presParOf" srcId="{EBF14B2A-6C0D-4F68-AA0E-2FC2FB4BA520}" destId="{43C9BBC1-8162-466D-86A6-C627A01DED51}" srcOrd="8" destOrd="0" presId="urn:microsoft.com/office/officeart/2005/8/layout/hierarchy6"/>
    <dgm:cxn modelId="{0344AD93-59A4-4813-BB79-C8EBD6C8F584}" type="presParOf" srcId="{EBF14B2A-6C0D-4F68-AA0E-2FC2FB4BA520}" destId="{D4203F0E-C8B6-46B6-B713-AD16837018B0}" srcOrd="9" destOrd="0" presId="urn:microsoft.com/office/officeart/2005/8/layout/hierarchy6"/>
    <dgm:cxn modelId="{A7ADA1A0-7FCD-48EB-847C-71A2F9B53296}" type="presParOf" srcId="{D4203F0E-C8B6-46B6-B713-AD16837018B0}" destId="{CA1F1AD5-E412-4E20-A732-6B4D8521AAF2}" srcOrd="0" destOrd="0" presId="urn:microsoft.com/office/officeart/2005/8/layout/hierarchy6"/>
    <dgm:cxn modelId="{7E8175EA-C5F7-4E68-B829-F1E89A5317B8}" type="presParOf" srcId="{D4203F0E-C8B6-46B6-B713-AD16837018B0}" destId="{94036A1A-7F55-4215-B595-9B455F68A978}" srcOrd="1" destOrd="0" presId="urn:microsoft.com/office/officeart/2005/8/layout/hierarchy6"/>
    <dgm:cxn modelId="{917B5294-B318-4095-BD16-C4F780845904}" type="presParOf" srcId="{EBF14B2A-6C0D-4F68-AA0E-2FC2FB4BA520}" destId="{C09F6E38-8B19-4A01-B59E-A0702A23B503}" srcOrd="10" destOrd="0" presId="urn:microsoft.com/office/officeart/2005/8/layout/hierarchy6"/>
    <dgm:cxn modelId="{79AB9AF4-35EF-4F22-8F7B-4215C6445292}" type="presParOf" srcId="{EBF14B2A-6C0D-4F68-AA0E-2FC2FB4BA520}" destId="{A531D978-3E89-45EF-BC49-E5812FB4AB93}" srcOrd="11" destOrd="0" presId="urn:microsoft.com/office/officeart/2005/8/layout/hierarchy6"/>
    <dgm:cxn modelId="{A1C1C26B-7092-423E-856C-271F5F341811}" type="presParOf" srcId="{A531D978-3E89-45EF-BC49-E5812FB4AB93}" destId="{22141DC7-7824-4659-A82D-D054E3F2E5DB}" srcOrd="0" destOrd="0" presId="urn:microsoft.com/office/officeart/2005/8/layout/hierarchy6"/>
    <dgm:cxn modelId="{3D476363-3F0D-44B6-8A4F-08DB1AEA1E70}" type="presParOf" srcId="{A531D978-3E89-45EF-BC49-E5812FB4AB93}" destId="{A1BE7E32-0616-4FF3-B371-44CE22B9BD7F}" srcOrd="1" destOrd="0" presId="urn:microsoft.com/office/officeart/2005/8/layout/hierarchy6"/>
    <dgm:cxn modelId="{76899A8C-45FE-400A-B992-B5069DF6280E}" type="presParOf" srcId="{EBF14B2A-6C0D-4F68-AA0E-2FC2FB4BA520}" destId="{09D4F76A-609F-470E-9105-66939D01870E}" srcOrd="12" destOrd="0" presId="urn:microsoft.com/office/officeart/2005/8/layout/hierarchy6"/>
    <dgm:cxn modelId="{154B2368-CFA2-4B74-88BA-1653AE8F6285}" type="presParOf" srcId="{EBF14B2A-6C0D-4F68-AA0E-2FC2FB4BA520}" destId="{7831D6E4-5A47-46CD-A150-41376E35C956}" srcOrd="13" destOrd="0" presId="urn:microsoft.com/office/officeart/2005/8/layout/hierarchy6"/>
    <dgm:cxn modelId="{B37E4A78-CB81-4D68-A8E5-3B88401CDAB8}" type="presParOf" srcId="{7831D6E4-5A47-46CD-A150-41376E35C956}" destId="{653AC227-2867-4027-A318-DCEC1317E0AA}" srcOrd="0" destOrd="0" presId="urn:microsoft.com/office/officeart/2005/8/layout/hierarchy6"/>
    <dgm:cxn modelId="{857005B7-6293-4DC9-B6B2-5D6FC39A1B17}" type="presParOf" srcId="{7831D6E4-5A47-46CD-A150-41376E35C956}" destId="{C51FE267-9CAA-4302-BF15-189CF3998EE6}" srcOrd="1" destOrd="0" presId="urn:microsoft.com/office/officeart/2005/8/layout/hierarchy6"/>
    <dgm:cxn modelId="{895A55A8-59CD-46E4-ADAA-03A94F6B942F}" type="presParOf" srcId="{EBF14B2A-6C0D-4F68-AA0E-2FC2FB4BA520}" destId="{AB54FF91-73C6-4BD2-A698-133DF463C25B}" srcOrd="14" destOrd="0" presId="urn:microsoft.com/office/officeart/2005/8/layout/hierarchy6"/>
    <dgm:cxn modelId="{747E7EBD-C52F-4AB6-B154-4350331456B5}" type="presParOf" srcId="{EBF14B2A-6C0D-4F68-AA0E-2FC2FB4BA520}" destId="{61593431-B5FC-4235-9012-9FB4455E6EA5}" srcOrd="15" destOrd="0" presId="urn:microsoft.com/office/officeart/2005/8/layout/hierarchy6"/>
    <dgm:cxn modelId="{4F7BBC64-7860-4FC0-A073-9472E4336380}" type="presParOf" srcId="{61593431-B5FC-4235-9012-9FB4455E6EA5}" destId="{F9CDA4D4-4B04-42CA-B97E-A5B83A12DC3C}" srcOrd="0" destOrd="0" presId="urn:microsoft.com/office/officeart/2005/8/layout/hierarchy6"/>
    <dgm:cxn modelId="{6462B5F3-E120-4E6E-B79F-CA3DB26D2DF9}" type="presParOf" srcId="{61593431-B5FC-4235-9012-9FB4455E6EA5}" destId="{FD8C0290-B559-4B84-B663-93963F0D8677}" srcOrd="1" destOrd="0" presId="urn:microsoft.com/office/officeart/2005/8/layout/hierarchy6"/>
    <dgm:cxn modelId="{757F1D18-0085-4B4B-93E5-84BB14948F6D}" type="presParOf" srcId="{EBF14B2A-6C0D-4F68-AA0E-2FC2FB4BA520}" destId="{CF73ED79-86B8-46F5-AC78-2B506F81D231}" srcOrd="16" destOrd="0" presId="urn:microsoft.com/office/officeart/2005/8/layout/hierarchy6"/>
    <dgm:cxn modelId="{1E07DAB9-411F-49AC-87CC-C09C4F33F7AD}" type="presParOf" srcId="{EBF14B2A-6C0D-4F68-AA0E-2FC2FB4BA520}" destId="{E24B0277-4167-4E74-A8D5-3751A64E6BD6}" srcOrd="17" destOrd="0" presId="urn:microsoft.com/office/officeart/2005/8/layout/hierarchy6"/>
    <dgm:cxn modelId="{DE6BE286-4AEA-4D94-8C4F-50E3A2A921B0}" type="presParOf" srcId="{E24B0277-4167-4E74-A8D5-3751A64E6BD6}" destId="{EDFF078A-3AF4-4611-8D67-A440B0FD0860}" srcOrd="0" destOrd="0" presId="urn:microsoft.com/office/officeart/2005/8/layout/hierarchy6"/>
    <dgm:cxn modelId="{EBBEFDE0-4C33-4182-BAFD-AEF623EA8058}" type="presParOf" srcId="{E24B0277-4167-4E74-A8D5-3751A64E6BD6}" destId="{78859664-54CB-4982-9514-C04D7BC4F5A9}" srcOrd="1" destOrd="0" presId="urn:microsoft.com/office/officeart/2005/8/layout/hierarchy6"/>
    <dgm:cxn modelId="{23096767-91BC-4471-89C9-208E570A4C6E}" type="presParOf" srcId="{12AFB106-9EFF-44C2-80B2-16F6E5E8C8AE}" destId="{DE2948FD-B158-4F94-918D-70A38CD47B7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B9F08-41E0-410A-8831-D374B28DF608}">
      <dsp:nvSpPr>
        <dsp:cNvPr id="0" name=""/>
        <dsp:cNvSpPr/>
      </dsp:nvSpPr>
      <dsp:spPr>
        <a:xfrm>
          <a:off x="3131840" y="2654303"/>
          <a:ext cx="2412775" cy="5069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SÖZCÜK TÜRLERİ</a:t>
          </a:r>
          <a:endParaRPr lang="tr-TR" sz="1200" kern="1200" dirty="0">
            <a:latin typeface="Baskerville Old Face" pitchFamily="18" charset="0"/>
          </a:endParaRPr>
        </a:p>
      </dsp:txBody>
      <dsp:txXfrm>
        <a:off x="3146689" y="2669152"/>
        <a:ext cx="2383077" cy="477275"/>
      </dsp:txXfrm>
    </dsp:sp>
    <dsp:sp modelId="{3E8D5BBE-1E88-487F-AB9B-016049252E34}">
      <dsp:nvSpPr>
        <dsp:cNvPr id="0" name=""/>
        <dsp:cNvSpPr/>
      </dsp:nvSpPr>
      <dsp:spPr>
        <a:xfrm>
          <a:off x="383831" y="3161277"/>
          <a:ext cx="3954396" cy="202789"/>
        </a:xfrm>
        <a:custGeom>
          <a:avLst/>
          <a:gdLst/>
          <a:ahLst/>
          <a:cxnLst/>
          <a:rect l="0" t="0" r="0" b="0"/>
          <a:pathLst>
            <a:path>
              <a:moveTo>
                <a:pt x="3954396" y="0"/>
              </a:moveTo>
              <a:lnTo>
                <a:pt x="3954396" y="101394"/>
              </a:lnTo>
              <a:lnTo>
                <a:pt x="0" y="101394"/>
              </a:lnTo>
              <a:lnTo>
                <a:pt x="0" y="202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2FB27-F3B9-4ACE-9018-116D06DDA7AF}">
      <dsp:nvSpPr>
        <dsp:cNvPr id="0" name=""/>
        <dsp:cNvSpPr/>
      </dsp:nvSpPr>
      <dsp:spPr>
        <a:xfrm>
          <a:off x="3601" y="3364066"/>
          <a:ext cx="760460" cy="506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İSİM</a:t>
          </a:r>
          <a:endParaRPr lang="tr-TR" sz="1200" kern="1200" dirty="0">
            <a:latin typeface="Baskerville Old Face" pitchFamily="18" charset="0"/>
          </a:endParaRPr>
        </a:p>
      </dsp:txBody>
      <dsp:txXfrm>
        <a:off x="18450" y="3378915"/>
        <a:ext cx="730762" cy="477275"/>
      </dsp:txXfrm>
    </dsp:sp>
    <dsp:sp modelId="{FBB13AF7-80EA-41A0-B541-BC6BDBCB3AB7}">
      <dsp:nvSpPr>
        <dsp:cNvPr id="0" name=""/>
        <dsp:cNvSpPr/>
      </dsp:nvSpPr>
      <dsp:spPr>
        <a:xfrm>
          <a:off x="1372430" y="3161277"/>
          <a:ext cx="2965797" cy="202789"/>
        </a:xfrm>
        <a:custGeom>
          <a:avLst/>
          <a:gdLst/>
          <a:ahLst/>
          <a:cxnLst/>
          <a:rect l="0" t="0" r="0" b="0"/>
          <a:pathLst>
            <a:path>
              <a:moveTo>
                <a:pt x="2965797" y="0"/>
              </a:moveTo>
              <a:lnTo>
                <a:pt x="2965797" y="101394"/>
              </a:lnTo>
              <a:lnTo>
                <a:pt x="0" y="101394"/>
              </a:lnTo>
              <a:lnTo>
                <a:pt x="0" y="202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0E83F-54B7-4FF5-8D6D-185B031EFD81}">
      <dsp:nvSpPr>
        <dsp:cNvPr id="0" name=""/>
        <dsp:cNvSpPr/>
      </dsp:nvSpPr>
      <dsp:spPr>
        <a:xfrm>
          <a:off x="992200" y="3364066"/>
          <a:ext cx="760460" cy="506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ZAMİR</a:t>
          </a:r>
          <a:endParaRPr lang="tr-TR" sz="1200" kern="1200" dirty="0">
            <a:latin typeface="Baskerville Old Face" pitchFamily="18" charset="0"/>
          </a:endParaRPr>
        </a:p>
      </dsp:txBody>
      <dsp:txXfrm>
        <a:off x="1007049" y="3378915"/>
        <a:ext cx="730762" cy="477275"/>
      </dsp:txXfrm>
    </dsp:sp>
    <dsp:sp modelId="{00B64913-C722-43DA-AF31-D10B67417078}">
      <dsp:nvSpPr>
        <dsp:cNvPr id="0" name=""/>
        <dsp:cNvSpPr/>
      </dsp:nvSpPr>
      <dsp:spPr>
        <a:xfrm>
          <a:off x="2361030" y="3161277"/>
          <a:ext cx="1977198" cy="202789"/>
        </a:xfrm>
        <a:custGeom>
          <a:avLst/>
          <a:gdLst/>
          <a:ahLst/>
          <a:cxnLst/>
          <a:rect l="0" t="0" r="0" b="0"/>
          <a:pathLst>
            <a:path>
              <a:moveTo>
                <a:pt x="1977198" y="0"/>
              </a:moveTo>
              <a:lnTo>
                <a:pt x="1977198" y="101394"/>
              </a:lnTo>
              <a:lnTo>
                <a:pt x="0" y="101394"/>
              </a:lnTo>
              <a:lnTo>
                <a:pt x="0" y="202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F1B42-0D68-49E2-81AD-58C41441059E}">
      <dsp:nvSpPr>
        <dsp:cNvPr id="0" name=""/>
        <dsp:cNvSpPr/>
      </dsp:nvSpPr>
      <dsp:spPr>
        <a:xfrm>
          <a:off x="1980799" y="3364066"/>
          <a:ext cx="760460" cy="506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SIFAT</a:t>
          </a:r>
          <a:endParaRPr lang="tr-TR" sz="1200" kern="1200" dirty="0">
            <a:latin typeface="Baskerville Old Face" pitchFamily="18" charset="0"/>
          </a:endParaRPr>
        </a:p>
      </dsp:txBody>
      <dsp:txXfrm>
        <a:off x="1995648" y="3378915"/>
        <a:ext cx="730762" cy="477275"/>
      </dsp:txXfrm>
    </dsp:sp>
    <dsp:sp modelId="{2BA82A8A-5E75-4881-84E1-6FDEDAFBDD5D}">
      <dsp:nvSpPr>
        <dsp:cNvPr id="0" name=""/>
        <dsp:cNvSpPr/>
      </dsp:nvSpPr>
      <dsp:spPr>
        <a:xfrm>
          <a:off x="3349629" y="3161277"/>
          <a:ext cx="988599" cy="202789"/>
        </a:xfrm>
        <a:custGeom>
          <a:avLst/>
          <a:gdLst/>
          <a:ahLst/>
          <a:cxnLst/>
          <a:rect l="0" t="0" r="0" b="0"/>
          <a:pathLst>
            <a:path>
              <a:moveTo>
                <a:pt x="988599" y="0"/>
              </a:moveTo>
              <a:lnTo>
                <a:pt x="988599" y="101394"/>
              </a:lnTo>
              <a:lnTo>
                <a:pt x="0" y="101394"/>
              </a:lnTo>
              <a:lnTo>
                <a:pt x="0" y="202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9D24E-CD45-40AA-8D2E-FC195B5FAAAB}">
      <dsp:nvSpPr>
        <dsp:cNvPr id="0" name=""/>
        <dsp:cNvSpPr/>
      </dsp:nvSpPr>
      <dsp:spPr>
        <a:xfrm>
          <a:off x="2969398" y="3364066"/>
          <a:ext cx="760460" cy="506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ZARF</a:t>
          </a:r>
          <a:endParaRPr lang="tr-TR" sz="1200" kern="1200" dirty="0">
            <a:latin typeface="Baskerville Old Face" pitchFamily="18" charset="0"/>
          </a:endParaRPr>
        </a:p>
      </dsp:txBody>
      <dsp:txXfrm>
        <a:off x="2984247" y="3378915"/>
        <a:ext cx="730762" cy="477275"/>
      </dsp:txXfrm>
    </dsp:sp>
    <dsp:sp modelId="{43C9BBC1-8162-466D-86A6-C627A01DED51}">
      <dsp:nvSpPr>
        <dsp:cNvPr id="0" name=""/>
        <dsp:cNvSpPr/>
      </dsp:nvSpPr>
      <dsp:spPr>
        <a:xfrm>
          <a:off x="4292508" y="3161277"/>
          <a:ext cx="91440" cy="202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F1AD5-E412-4E20-A732-6B4D8521AAF2}">
      <dsp:nvSpPr>
        <dsp:cNvPr id="0" name=""/>
        <dsp:cNvSpPr/>
      </dsp:nvSpPr>
      <dsp:spPr>
        <a:xfrm>
          <a:off x="3957998" y="3364066"/>
          <a:ext cx="760460" cy="506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EDAT</a:t>
          </a:r>
          <a:endParaRPr lang="tr-TR" sz="1200" kern="1200" dirty="0">
            <a:latin typeface="Baskerville Old Face" pitchFamily="18" charset="0"/>
          </a:endParaRPr>
        </a:p>
      </dsp:txBody>
      <dsp:txXfrm>
        <a:off x="3972847" y="3378915"/>
        <a:ext cx="730762" cy="477275"/>
      </dsp:txXfrm>
    </dsp:sp>
    <dsp:sp modelId="{C09F6E38-8B19-4A01-B59E-A0702A23B503}">
      <dsp:nvSpPr>
        <dsp:cNvPr id="0" name=""/>
        <dsp:cNvSpPr/>
      </dsp:nvSpPr>
      <dsp:spPr>
        <a:xfrm>
          <a:off x="4338228" y="3161277"/>
          <a:ext cx="988599" cy="20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94"/>
              </a:lnTo>
              <a:lnTo>
                <a:pt x="988599" y="101394"/>
              </a:lnTo>
              <a:lnTo>
                <a:pt x="988599" y="202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41DC7-7824-4659-A82D-D054E3F2E5DB}">
      <dsp:nvSpPr>
        <dsp:cNvPr id="0" name=""/>
        <dsp:cNvSpPr/>
      </dsp:nvSpPr>
      <dsp:spPr>
        <a:xfrm>
          <a:off x="4946597" y="3364066"/>
          <a:ext cx="760460" cy="506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BAĞLAÇ</a:t>
          </a:r>
          <a:endParaRPr lang="tr-TR" sz="1200" kern="1200" dirty="0">
            <a:latin typeface="Baskerville Old Face" pitchFamily="18" charset="0"/>
          </a:endParaRPr>
        </a:p>
      </dsp:txBody>
      <dsp:txXfrm>
        <a:off x="4961446" y="3378915"/>
        <a:ext cx="730762" cy="477275"/>
      </dsp:txXfrm>
    </dsp:sp>
    <dsp:sp modelId="{09D4F76A-609F-470E-9105-66939D01870E}">
      <dsp:nvSpPr>
        <dsp:cNvPr id="0" name=""/>
        <dsp:cNvSpPr/>
      </dsp:nvSpPr>
      <dsp:spPr>
        <a:xfrm>
          <a:off x="4338228" y="3161277"/>
          <a:ext cx="1977198" cy="20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94"/>
              </a:lnTo>
              <a:lnTo>
                <a:pt x="1977198" y="101394"/>
              </a:lnTo>
              <a:lnTo>
                <a:pt x="1977198" y="202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AC227-2867-4027-A318-DCEC1317E0AA}">
      <dsp:nvSpPr>
        <dsp:cNvPr id="0" name=""/>
        <dsp:cNvSpPr/>
      </dsp:nvSpPr>
      <dsp:spPr>
        <a:xfrm>
          <a:off x="5935196" y="3364066"/>
          <a:ext cx="760460" cy="506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ÜNLEM</a:t>
          </a:r>
          <a:endParaRPr lang="tr-TR" sz="1200" kern="1200" dirty="0">
            <a:latin typeface="Baskerville Old Face" pitchFamily="18" charset="0"/>
          </a:endParaRPr>
        </a:p>
      </dsp:txBody>
      <dsp:txXfrm>
        <a:off x="5950045" y="3378915"/>
        <a:ext cx="730762" cy="477275"/>
      </dsp:txXfrm>
    </dsp:sp>
    <dsp:sp modelId="{AB54FF91-73C6-4BD2-A698-133DF463C25B}">
      <dsp:nvSpPr>
        <dsp:cNvPr id="0" name=""/>
        <dsp:cNvSpPr/>
      </dsp:nvSpPr>
      <dsp:spPr>
        <a:xfrm>
          <a:off x="4338228" y="3161277"/>
          <a:ext cx="2965797" cy="20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94"/>
              </a:lnTo>
              <a:lnTo>
                <a:pt x="2965797" y="101394"/>
              </a:lnTo>
              <a:lnTo>
                <a:pt x="2965797" y="202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DA4D4-4B04-42CA-B97E-A5B83A12DC3C}">
      <dsp:nvSpPr>
        <dsp:cNvPr id="0" name=""/>
        <dsp:cNvSpPr/>
      </dsp:nvSpPr>
      <dsp:spPr>
        <a:xfrm>
          <a:off x="6923795" y="3364066"/>
          <a:ext cx="760460" cy="506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FİİL</a:t>
          </a:r>
          <a:endParaRPr lang="tr-TR" sz="1200" kern="1200" dirty="0">
            <a:latin typeface="Baskerville Old Face" pitchFamily="18" charset="0"/>
          </a:endParaRPr>
        </a:p>
      </dsp:txBody>
      <dsp:txXfrm>
        <a:off x="6938644" y="3378915"/>
        <a:ext cx="730762" cy="477275"/>
      </dsp:txXfrm>
    </dsp:sp>
    <dsp:sp modelId="{CF73ED79-86B8-46F5-AC78-2B506F81D231}">
      <dsp:nvSpPr>
        <dsp:cNvPr id="0" name=""/>
        <dsp:cNvSpPr/>
      </dsp:nvSpPr>
      <dsp:spPr>
        <a:xfrm>
          <a:off x="4338228" y="3161277"/>
          <a:ext cx="3954396" cy="20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94"/>
              </a:lnTo>
              <a:lnTo>
                <a:pt x="3954396" y="101394"/>
              </a:lnTo>
              <a:lnTo>
                <a:pt x="3954396" y="202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F078A-3AF4-4611-8D67-A440B0FD0860}">
      <dsp:nvSpPr>
        <dsp:cNvPr id="0" name=""/>
        <dsp:cNvSpPr/>
      </dsp:nvSpPr>
      <dsp:spPr>
        <a:xfrm>
          <a:off x="7912394" y="3364066"/>
          <a:ext cx="760460" cy="5069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Baskerville Old Face" pitchFamily="18" charset="0"/>
            </a:rPr>
            <a:t>FİİLİMSİ</a:t>
          </a:r>
          <a:endParaRPr lang="tr-TR" sz="1200" kern="1200" dirty="0">
            <a:latin typeface="Baskerville Old Face" pitchFamily="18" charset="0"/>
          </a:endParaRPr>
        </a:p>
      </dsp:txBody>
      <dsp:txXfrm>
        <a:off x="7927243" y="3378915"/>
        <a:ext cx="730762" cy="47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EC400-B2AF-42E5-8FBA-6305B0D1081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273A-9713-4A71-B78F-53ABD6F5B4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9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30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96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13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71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54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49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92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34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273A-9713-4A71-B78F-53ABD6F5B41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10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9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94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4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96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20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8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7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58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72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10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2137-4AA0-451B-BCC8-20A2E5F804FE}" type="datetimeFigureOut">
              <a:rPr lang="tr-TR" smtClean="0"/>
              <a:t>04.03.2019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6C6E-4490-4B57-95A9-4190CD0289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99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yagram 17"/>
          <p:cNvGraphicFramePr/>
          <p:nvPr/>
        </p:nvGraphicFramePr>
        <p:xfrm>
          <a:off x="63624" y="328340"/>
          <a:ext cx="8676457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7991475" y="0"/>
            <a:ext cx="1152525" cy="792163"/>
          </a:xfrm>
          <a:prstGeom prst="bevel">
            <a:avLst>
              <a:gd name="adj" fmla="val 12500"/>
            </a:avLst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tistik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059 0.00139 C -0.15451 0.0044 -0.19705 0.01667 -0.24097 0.01898 C -0.36632 0.02523 -0.49184 0.02454 -0.61719 0.02592 C -0.69427 0.02477 -0.77066 0.02153 -0.84757 0.01898 C -0.89375 0.01528 -0.93924 0.01204 -0.98559 0.01204 L -0.99618 0.5206 L -0.53837 0.90139 L -0.12778 0.52778 L -0.35139 0.51713 L -0.77118 0.91204 L -0.78698 0.5206 L -0.57118 0.675 L -0.56597 0.51898 " pathEditMode="relative" rAng="0" ptsTypes="AAAAAAAAAAAAA">
                                      <p:cBhvr>
                                        <p:cTn id="15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88" y="4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3315" grpId="0" animBg="1"/>
      <p:bldP spid="133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30963" cy="19888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22578" y="476672"/>
            <a:ext cx="6581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Miktar zarfları diğer zarflardan farklı olarak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sıfatları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zarfları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derecelendirebilir.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63" y="1438146"/>
            <a:ext cx="6501477" cy="371904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83568" y="4946103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Uyumadan önce koyunları çok </a:t>
            </a:r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hızlı</a:t>
            </a:r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saymış</a:t>
            </a:r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683568" y="5949280"/>
            <a:ext cx="1155839" cy="75114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195736" y="6457890"/>
            <a:ext cx="5837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zarf</a:t>
            </a:r>
            <a:endParaRPr lang="tr-TR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933849" y="6500374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6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30963" cy="19888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22578" y="476672"/>
            <a:ext cx="672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Miktar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zarfları, öteki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zarflardan farklı olarak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sıfatları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zarfları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derecelendirebilir.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251520" y="1961416"/>
            <a:ext cx="3120828" cy="448976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635895" y="2276872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iyi</a:t>
            </a:r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arkadaşlar</a:t>
            </a:r>
          </a:p>
          <a:p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bazen</a:t>
            </a:r>
          </a:p>
          <a:p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insanlar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eğildir.</a:t>
            </a:r>
            <a:endParaRPr lang="tr-T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572000" y="3068960"/>
            <a:ext cx="6398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sıfat</a:t>
            </a:r>
            <a:endParaRPr lang="tr-TR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597809" y="3068960"/>
            <a:ext cx="6206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isim</a:t>
            </a:r>
            <a:endParaRPr lang="tr-TR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3623867" y="2423069"/>
            <a:ext cx="939815" cy="64589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9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26640" y="-38637"/>
            <a:ext cx="5639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YER-YÖN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zarflarI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179166" y="0"/>
            <a:ext cx="1410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NERE?</a:t>
            </a:r>
            <a:endParaRPr lang="tr-T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004048" y="1702194"/>
            <a:ext cx="38372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Parka gitmek için bu yoldan yukarı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çıkmalısınız.</a:t>
            </a:r>
            <a:endParaRPr lang="tr-T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0" y="910340"/>
            <a:ext cx="4664822" cy="5831027"/>
          </a:xfrm>
          <a:prstGeom prst="rect">
            <a:avLst/>
          </a:prstGeom>
        </p:spPr>
      </p:pic>
      <p:cxnSp>
        <p:nvCxnSpPr>
          <p:cNvPr id="9" name="Düz Bağlayıcı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6344450" y="5766158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020342" y="4293096"/>
            <a:ext cx="1927921" cy="83776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Bükülü Ok 11"/>
          <p:cNvSpPr/>
          <p:nvPr/>
        </p:nvSpPr>
        <p:spPr>
          <a:xfrm rot="5750784" flipV="1">
            <a:off x="3871544" y="4775589"/>
            <a:ext cx="1400911" cy="710541"/>
          </a:xfrm>
          <a:prstGeom prst="curvedDownArrow">
            <a:avLst>
              <a:gd name="adj1" fmla="val 25000"/>
              <a:gd name="adj2" fmla="val 79151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922674" y="4369371"/>
            <a:ext cx="20204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/>
                <a:solidFill>
                  <a:srgbClr val="7030A0"/>
                </a:solidFill>
              </a:rPr>
              <a:t>yer yön</a:t>
            </a:r>
            <a:r>
              <a:rPr lang="tr-TR" sz="2800" b="1" cap="none" spc="0" dirty="0" smtClean="0">
                <a:ln/>
                <a:solidFill>
                  <a:srgbClr val="7030A0"/>
                </a:solidFill>
                <a:effectLst/>
              </a:rPr>
              <a:t> zarfı</a:t>
            </a:r>
            <a:endParaRPr lang="tr-TR" sz="28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00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" y="805148"/>
            <a:ext cx="9140924" cy="60717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26640" y="-38637"/>
            <a:ext cx="5639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YER-YÖN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zarflarI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179166" y="0"/>
            <a:ext cx="1410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NERE?</a:t>
            </a:r>
            <a:endParaRPr lang="tr-T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2358" y="4532057"/>
            <a:ext cx="8517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Meteoroloji, hafta sonu dışarı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çıkmayın</a:t>
            </a:r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dedi.</a:t>
            </a:r>
            <a:endParaRPr lang="tr-T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Düz Bağlayıcı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2779316" y="6286383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148334" y="5482250"/>
            <a:ext cx="1684559" cy="804133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Bükülü Ok 11"/>
          <p:cNvSpPr/>
          <p:nvPr/>
        </p:nvSpPr>
        <p:spPr>
          <a:xfrm rot="10277429" flipH="1">
            <a:off x="1857695" y="6195428"/>
            <a:ext cx="1126043" cy="413327"/>
          </a:xfrm>
          <a:prstGeom prst="curvedDownArrow">
            <a:avLst>
              <a:gd name="adj1" fmla="val 25000"/>
              <a:gd name="adj2" fmla="val 79151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725" y="6353644"/>
            <a:ext cx="20204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>
                <a:ln/>
                <a:solidFill>
                  <a:srgbClr val="7030A0"/>
                </a:solidFill>
              </a:rPr>
              <a:t>y</a:t>
            </a:r>
            <a:r>
              <a:rPr lang="tr-TR" sz="2800" b="1" dirty="0" smtClean="0">
                <a:ln/>
                <a:solidFill>
                  <a:srgbClr val="7030A0"/>
                </a:solidFill>
              </a:rPr>
              <a:t>er yön</a:t>
            </a:r>
            <a:r>
              <a:rPr lang="tr-TR" sz="2800" b="1" cap="none" spc="0" dirty="0" smtClean="0">
                <a:ln/>
                <a:solidFill>
                  <a:srgbClr val="7030A0"/>
                </a:solidFill>
                <a:effectLst/>
              </a:rPr>
              <a:t> zarfı</a:t>
            </a:r>
            <a:endParaRPr lang="tr-TR" sz="28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11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30963" cy="19888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22578" y="476672"/>
            <a:ext cx="672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 yön zarfları durum eklerinden birini alırsa zarf özelliğini yitirir.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10514" y="2368911"/>
            <a:ext cx="4968552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Ödevimi bitirince ben de dışarıy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çıktım.</a:t>
            </a:r>
          </a:p>
          <a:p>
            <a:endParaRPr lang="tr-T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136241" y="4765792"/>
            <a:ext cx="6206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isim</a:t>
            </a:r>
            <a:endParaRPr lang="tr-TR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70570" y="3335905"/>
            <a:ext cx="1293118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yukarı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70570" y="4581127"/>
            <a:ext cx="1221110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aşağı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467990" y="1620087"/>
            <a:ext cx="90421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518276" y="3335905"/>
            <a:ext cx="798140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öte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454358" y="1620087"/>
            <a:ext cx="904209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ileri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524328" y="4581128"/>
            <a:ext cx="8640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5467990" y="5949279"/>
            <a:ext cx="112023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dışarı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449174" y="5949280"/>
            <a:ext cx="90939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içeri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3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30963" cy="19888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22578" y="476672"/>
            <a:ext cx="672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 yön zarfları durum eklerinden birini alırsa zarf özelliğini yitirir.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030963" y="2368911"/>
            <a:ext cx="5277341" cy="32932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Arkadaşı onu sessizce aşağı</a:t>
            </a:r>
            <a:r>
              <a:rPr lang="tr-TR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tr-TR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bekledi.</a:t>
            </a:r>
          </a:p>
          <a:p>
            <a:endParaRPr lang="tr-TR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157648" y="4015515"/>
            <a:ext cx="6206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isim</a:t>
            </a:r>
            <a:endParaRPr lang="tr-TR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70570" y="3335905"/>
            <a:ext cx="1293118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yukarı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70570" y="4581127"/>
            <a:ext cx="1221110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aşağı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467990" y="1620087"/>
            <a:ext cx="90421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518276" y="3335905"/>
            <a:ext cx="798140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öte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454358" y="1620087"/>
            <a:ext cx="904209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ileri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524328" y="4581128"/>
            <a:ext cx="8640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5467990" y="5949279"/>
            <a:ext cx="112023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dışarı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449174" y="5949280"/>
            <a:ext cx="90939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içeri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5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007"/>
            <a:ext cx="9144000" cy="513958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79512" y="-38637"/>
            <a:ext cx="4719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SORU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zarflarI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661670" y="0"/>
            <a:ext cx="445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tr-T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80889" y="5873957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basit problemi nasıl 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çözemedin</a:t>
            </a:r>
            <a:r>
              <a:rPr lang="tr-T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9" name="Düz Bağlayıcı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6829321" y="6458904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4630393" y="5938596"/>
            <a:ext cx="1237751" cy="66470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Bükülü Ok 11"/>
          <p:cNvSpPr/>
          <p:nvPr/>
        </p:nvSpPr>
        <p:spPr>
          <a:xfrm rot="10800000" flipH="1">
            <a:off x="5613460" y="6603300"/>
            <a:ext cx="748413" cy="178887"/>
          </a:xfrm>
          <a:prstGeom prst="curvedDownArrow">
            <a:avLst>
              <a:gd name="adj1" fmla="val 25000"/>
              <a:gd name="adj2" fmla="val 79151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113978" y="6406329"/>
            <a:ext cx="15683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/>
                <a:solidFill>
                  <a:srgbClr val="C00000"/>
                </a:solidFill>
              </a:rPr>
              <a:t>soru</a:t>
            </a:r>
            <a:r>
              <a:rPr lang="tr-TR" sz="2800" b="1" cap="none" spc="0" dirty="0" smtClean="0">
                <a:ln/>
                <a:solidFill>
                  <a:srgbClr val="C00000"/>
                </a:solidFill>
                <a:effectLst/>
              </a:rPr>
              <a:t> zarfı</a:t>
            </a:r>
            <a:endParaRPr lang="tr-TR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73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" y="769441"/>
            <a:ext cx="9134796" cy="607381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79512" y="-38637"/>
            <a:ext cx="4719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SORU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zarflarI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661670" y="0"/>
            <a:ext cx="445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tr-T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339752" y="3429000"/>
            <a:ext cx="85177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zaman</a:t>
            </a:r>
          </a:p>
          <a:p>
            <a:r>
              <a:rPr lang="tr-T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oğru yazmayı</a:t>
            </a:r>
            <a:r>
              <a:rPr lang="tr-T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öğreneceğiz.</a:t>
            </a:r>
            <a:endParaRPr lang="tr-T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Düz Bağlayıcı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3851920" y="5841404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2344552" y="3450083"/>
            <a:ext cx="2947528" cy="83776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Bükülü Ok 12"/>
          <p:cNvSpPr/>
          <p:nvPr/>
        </p:nvSpPr>
        <p:spPr>
          <a:xfrm rot="16200000" flipH="1">
            <a:off x="898732" y="4426697"/>
            <a:ext cx="1805635" cy="1015534"/>
          </a:xfrm>
          <a:prstGeom prst="curvedDownArrow">
            <a:avLst>
              <a:gd name="adj1" fmla="val 25000"/>
              <a:gd name="adj2" fmla="val 79151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306422" y="3868965"/>
            <a:ext cx="15683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/>
                <a:solidFill>
                  <a:srgbClr val="C00000"/>
                </a:solidFill>
              </a:rPr>
              <a:t>soru</a:t>
            </a:r>
            <a:r>
              <a:rPr lang="tr-TR" sz="2800" b="1" cap="none" spc="0" dirty="0" smtClean="0">
                <a:ln/>
                <a:solidFill>
                  <a:srgbClr val="C00000"/>
                </a:solidFill>
                <a:effectLst/>
              </a:rPr>
              <a:t> zarfı</a:t>
            </a:r>
            <a:endParaRPr lang="tr-TR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32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37" y="134948"/>
            <a:ext cx="3122744" cy="25324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4" y="836712"/>
            <a:ext cx="2880320" cy="27363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44" y="2420888"/>
            <a:ext cx="28781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150"/>
            <a:ext cx="28781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61" y="620688"/>
            <a:ext cx="28781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4143800"/>
            <a:ext cx="28781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 rot="20271135">
            <a:off x="2829101" y="771919"/>
            <a:ext cx="3220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ZARFLAR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 rot="21003037">
            <a:off x="129042" y="1158116"/>
            <a:ext cx="22621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DURUM</a:t>
            </a:r>
            <a:endParaRPr lang="tr-TR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 rot="21001035">
            <a:off x="6481840" y="818086"/>
            <a:ext cx="2166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ZAMAN</a:t>
            </a:r>
            <a:endParaRPr lang="tr-TR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 rot="20883189">
            <a:off x="74264" y="4416612"/>
            <a:ext cx="2460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YER-YÖN</a:t>
            </a:r>
            <a:endParaRPr lang="tr-TR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 rot="20996462">
            <a:off x="6449033" y="4472897"/>
            <a:ext cx="2199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MİKTAR</a:t>
            </a:r>
            <a:endParaRPr lang="tr-TR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 rot="20785917">
            <a:off x="3627277" y="2634339"/>
            <a:ext cx="16417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SORU</a:t>
            </a:r>
            <a:endParaRPr lang="tr-TR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Dikdörtgen 11"/>
          <p:cNvSpPr/>
          <p:nvPr/>
        </p:nvSpPr>
        <p:spPr>
          <a:xfrm rot="21136859">
            <a:off x="573315" y="2589688"/>
            <a:ext cx="1665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NASIL?</a:t>
            </a:r>
            <a:endParaRPr lang="tr-TR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 rot="20579840">
            <a:off x="6395545" y="2318421"/>
            <a:ext cx="27764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 ZAMAN?</a:t>
            </a:r>
            <a:endParaRPr lang="tr-TR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 rot="20767774">
            <a:off x="6460662" y="5877272"/>
            <a:ext cx="2628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 KADAR?</a:t>
            </a:r>
            <a:endParaRPr lang="tr-TR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Dikdörtgen 14"/>
          <p:cNvSpPr/>
          <p:nvPr/>
        </p:nvSpPr>
        <p:spPr>
          <a:xfrm rot="20907572">
            <a:off x="631824" y="5848404"/>
            <a:ext cx="1548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NERE?</a:t>
            </a:r>
            <a:endParaRPr lang="tr-TR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 rot="20885506">
            <a:off x="4298571" y="3965065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6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 rot="20295453">
            <a:off x="247130" y="97069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Yavaş</a:t>
            </a:r>
            <a:r>
              <a:rPr lang="tr-TR" sz="3200" dirty="0" smtClean="0"/>
              <a:t>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yürüdü</a:t>
            </a: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 rot="2044625">
            <a:off x="5903960" y="138609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Dün gece</a:t>
            </a:r>
            <a:r>
              <a:rPr lang="tr-TR" sz="3200" dirty="0" smtClean="0">
                <a:solidFill>
                  <a:srgbClr val="00B050"/>
                </a:solidFill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yürüdü</a:t>
            </a: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 rot="2044625">
            <a:off x="791391" y="505850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tr-T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yürüdü</a:t>
            </a: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 rot="19221944">
            <a:off x="6171546" y="466034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İleri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yürüdü</a:t>
            </a: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 rot="21372114">
            <a:off x="3166958" y="375652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Niçin</a:t>
            </a:r>
            <a:r>
              <a:rPr lang="tr-T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yürüdü</a:t>
            </a: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 rot="20322567">
            <a:off x="622854" y="1661817"/>
            <a:ext cx="1475976" cy="37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Durum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 rot="21385714">
            <a:off x="3353117" y="4259899"/>
            <a:ext cx="1475976" cy="37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 rot="2223744">
            <a:off x="622855" y="4926158"/>
            <a:ext cx="1475976" cy="37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Miktar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 rot="2003643">
            <a:off x="6264576" y="1597090"/>
            <a:ext cx="1475976" cy="37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Zaman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Metin kutusu 12"/>
          <p:cNvSpPr txBox="1"/>
          <p:nvPr/>
        </p:nvSpPr>
        <p:spPr>
          <a:xfrm rot="19278017">
            <a:off x="6614300" y="5532501"/>
            <a:ext cx="1475976" cy="37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Yer-Yön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5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" y="762000"/>
            <a:ext cx="9144000" cy="6096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839" y="-184604"/>
            <a:ext cx="60483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123825"/>
            <a:ext cx="19875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178271" y="4941168"/>
            <a:ext cx="679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Bebek yüzüstü </a:t>
            </a:r>
            <a:r>
              <a:rPr lang="tr-TR" sz="54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yatıyor</a:t>
            </a:r>
            <a:r>
              <a:rPr lang="tr-TR" sz="5400" b="1" cap="none" spc="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5400" b="1" cap="none" spc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214256" y="4999753"/>
            <a:ext cx="2365856" cy="806160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6300192" y="5864498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42307" y="5923083"/>
            <a:ext cx="1909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>
                <a:ln/>
                <a:solidFill>
                  <a:srgbClr val="7030A0"/>
                </a:solidFill>
              </a:rPr>
              <a:t>d</a:t>
            </a:r>
            <a:r>
              <a:rPr lang="tr-TR" sz="2800" b="1" cap="none" spc="0" dirty="0" smtClean="0">
                <a:ln/>
                <a:solidFill>
                  <a:srgbClr val="7030A0"/>
                </a:solidFill>
                <a:effectLst/>
              </a:rPr>
              <a:t>urum zarfı</a:t>
            </a:r>
            <a:endParaRPr lang="tr-TR" sz="28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7" name="Aşağı Bükülü Ok 6"/>
          <p:cNvSpPr/>
          <p:nvPr/>
        </p:nvSpPr>
        <p:spPr>
          <a:xfrm>
            <a:off x="4902553" y="4304813"/>
            <a:ext cx="1850198" cy="694940"/>
          </a:xfrm>
          <a:prstGeom prst="curvedDownArrow">
            <a:avLst>
              <a:gd name="adj1" fmla="val 25000"/>
              <a:gd name="adj2" fmla="val 79151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693"/>
            <a:ext cx="9144000" cy="60069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0" y="-38637"/>
            <a:ext cx="5404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Durum zarflarI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465348" y="-12879"/>
            <a:ext cx="15199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NASIL?</a:t>
            </a:r>
            <a:endParaRPr lang="tr-T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67544" y="1135934"/>
            <a:ext cx="851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Çıkış yolunu kolayca</a:t>
            </a:r>
            <a:r>
              <a:rPr lang="tr-T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buldu.</a:t>
            </a:r>
            <a:endParaRPr lang="tr-T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995936" y="1135934"/>
            <a:ext cx="2304256" cy="92333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6808038" y="1979197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343909" y="2121620"/>
            <a:ext cx="1909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>
                <a:ln/>
                <a:solidFill>
                  <a:srgbClr val="FFC000"/>
                </a:solidFill>
              </a:rPr>
              <a:t>d</a:t>
            </a:r>
            <a:r>
              <a:rPr lang="tr-TR" sz="2800" b="1" cap="none" spc="0" dirty="0" smtClean="0">
                <a:ln/>
                <a:solidFill>
                  <a:srgbClr val="FFC000"/>
                </a:solidFill>
                <a:effectLst/>
              </a:rPr>
              <a:t>urum zarfı</a:t>
            </a:r>
            <a:endParaRPr lang="tr-TR" sz="28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12" name="Aşağı Bükülü Ok 11"/>
          <p:cNvSpPr/>
          <p:nvPr/>
        </p:nvSpPr>
        <p:spPr>
          <a:xfrm flipV="1">
            <a:off x="5197668" y="2065226"/>
            <a:ext cx="1610370" cy="459626"/>
          </a:xfrm>
          <a:prstGeom prst="curvedDownArrow">
            <a:avLst>
              <a:gd name="adj1" fmla="val 25000"/>
              <a:gd name="adj2" fmla="val 79151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9" grpId="0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5654" y="-38637"/>
            <a:ext cx="5312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ZAMAN zarflarI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625297" y="0"/>
            <a:ext cx="2518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 ZAMAN?</a:t>
            </a:r>
            <a:endParaRPr lang="tr-T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004048" y="2055302"/>
            <a:ext cx="3909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Zili </a:t>
            </a:r>
          </a:p>
          <a:p>
            <a:r>
              <a:rPr lang="tr-T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14.50’de Hafize Ana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çalacak.</a:t>
            </a:r>
            <a:endParaRPr lang="tr-T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5005784" y="2840132"/>
            <a:ext cx="2592288" cy="92333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" y="1124744"/>
            <a:ext cx="4814378" cy="5619058"/>
          </a:xfrm>
          <a:prstGeom prst="rect">
            <a:avLst/>
          </a:prstGeom>
        </p:spPr>
      </p:pic>
      <p:cxnSp>
        <p:nvCxnSpPr>
          <p:cNvPr id="9" name="Düz Bağlayıcı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884570" y="5471622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Aşağı Bükülü Ok 10"/>
          <p:cNvSpPr/>
          <p:nvPr/>
        </p:nvSpPr>
        <p:spPr>
          <a:xfrm rot="5400000">
            <a:off x="7057282" y="3741760"/>
            <a:ext cx="2153843" cy="1065900"/>
          </a:xfrm>
          <a:prstGeom prst="curvedDownArrow">
            <a:avLst>
              <a:gd name="adj1" fmla="val 25000"/>
              <a:gd name="adj2" fmla="val 79151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939261" y="2290880"/>
            <a:ext cx="1890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/>
                <a:solidFill>
                  <a:srgbClr val="00B050"/>
                </a:solidFill>
              </a:rPr>
              <a:t>zaman</a:t>
            </a:r>
            <a:r>
              <a:rPr lang="tr-TR" sz="2800" b="1" cap="none" spc="0" dirty="0" smtClean="0">
                <a:ln/>
                <a:solidFill>
                  <a:srgbClr val="00B050"/>
                </a:solidFill>
                <a:effectLst/>
              </a:rPr>
              <a:t> zarfı</a:t>
            </a:r>
            <a:endParaRPr lang="tr-TR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68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5933"/>
            <a:ext cx="8877812" cy="491238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5654" y="-38637"/>
            <a:ext cx="5312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ZAMAN zarflarI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625297" y="0"/>
            <a:ext cx="2518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 ZAMAN?</a:t>
            </a:r>
            <a:endParaRPr lang="tr-T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6495" y="5237323"/>
            <a:ext cx="8939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Bursluluk sınavı yarın </a:t>
            </a:r>
            <a:r>
              <a:rPr lang="tr-T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yapılacak.</a:t>
            </a:r>
            <a:endParaRPr lang="tr-TR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Düz Bağlayıcı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6948264" y="6048322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4534105" y="5294205"/>
            <a:ext cx="1438424" cy="80489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Bükülü Ok 11"/>
          <p:cNvSpPr/>
          <p:nvPr/>
        </p:nvSpPr>
        <p:spPr>
          <a:xfrm rot="10800000" flipH="1">
            <a:off x="5164677" y="6111267"/>
            <a:ext cx="1639571" cy="486085"/>
          </a:xfrm>
          <a:prstGeom prst="curvedDownArrow">
            <a:avLst>
              <a:gd name="adj1" fmla="val 25000"/>
              <a:gd name="adj2" fmla="val 77307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463015" y="6186822"/>
            <a:ext cx="1890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/>
                <a:solidFill>
                  <a:srgbClr val="00B050"/>
                </a:solidFill>
              </a:rPr>
              <a:t>zaman</a:t>
            </a:r>
            <a:r>
              <a:rPr lang="tr-TR" sz="2800" b="1" cap="none" spc="0" dirty="0" smtClean="0">
                <a:ln/>
                <a:solidFill>
                  <a:srgbClr val="00B050"/>
                </a:solidFill>
                <a:effectLst/>
              </a:rPr>
              <a:t> zarfı</a:t>
            </a:r>
            <a:endParaRPr lang="tr-TR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19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6" y="1106070"/>
            <a:ext cx="9174336" cy="57390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7220" y="-38637"/>
            <a:ext cx="5349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MİKTAR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zarflarI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691661" y="0"/>
            <a:ext cx="2385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 KADAR?</a:t>
            </a:r>
            <a:endParaRPr lang="tr-T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915816" y="3733924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 boyunca</a:t>
            </a:r>
          </a:p>
          <a:p>
            <a:pPr algn="ctr"/>
            <a:r>
              <a:rPr lang="tr-TR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</a:t>
            </a:r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</a:t>
            </a:r>
          </a:p>
          <a:p>
            <a:pPr algn="ctr"/>
            <a:r>
              <a:rPr lang="tr-T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çalıştılar.</a:t>
            </a:r>
            <a:endParaRPr lang="tr-T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Düz Bağlayıcı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478678" y="6290366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4346973" y="4683846"/>
            <a:ext cx="1161131" cy="833386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Bükülü Ok 11"/>
          <p:cNvSpPr/>
          <p:nvPr/>
        </p:nvSpPr>
        <p:spPr>
          <a:xfrm rot="6710991" flipV="1">
            <a:off x="2799416" y="4776799"/>
            <a:ext cx="1093606" cy="1000356"/>
          </a:xfrm>
          <a:prstGeom prst="curvedDownArrow">
            <a:avLst>
              <a:gd name="adj1" fmla="val 11405"/>
              <a:gd name="adj2" fmla="val 28218"/>
              <a:gd name="adj3" fmla="val 468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776937" y="4838929"/>
            <a:ext cx="18916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/>
                <a:solidFill>
                  <a:srgbClr val="0070C0"/>
                </a:solidFill>
              </a:rPr>
              <a:t>miktar</a:t>
            </a:r>
            <a:r>
              <a:rPr lang="tr-TR" sz="2800" b="1" cap="none" spc="0" dirty="0" smtClean="0">
                <a:ln/>
                <a:solidFill>
                  <a:srgbClr val="0070C0"/>
                </a:solidFill>
                <a:effectLst/>
              </a:rPr>
              <a:t> zarfı</a:t>
            </a:r>
            <a:endParaRPr lang="tr-TR" sz="28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41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631"/>
            <a:ext cx="9144000" cy="511986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7220" y="-38637"/>
            <a:ext cx="5349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MİKTAR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zarflarI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691661" y="0"/>
            <a:ext cx="2385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 KADAR?</a:t>
            </a:r>
            <a:endParaRPr lang="tr-T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67544" y="5151907"/>
            <a:ext cx="851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araç biraz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eskimiş </a:t>
            </a:r>
            <a:r>
              <a:rPr lang="tr-T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galiba.</a:t>
            </a:r>
            <a:endParaRPr lang="tr-T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Düz Bağlayıcı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959533" y="5986824"/>
            <a:ext cx="834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 smtClean="0">
                <a:ln/>
                <a:solidFill>
                  <a:srgbClr val="FF0000"/>
                </a:solidFill>
                <a:effectLst/>
              </a:rPr>
              <a:t>eylem</a:t>
            </a:r>
            <a:endParaRPr lang="tr-TR" sz="2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2754556" y="5151907"/>
            <a:ext cx="1529412" cy="83776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Bükülü Ok 11"/>
          <p:cNvSpPr/>
          <p:nvPr/>
        </p:nvSpPr>
        <p:spPr>
          <a:xfrm rot="10800000" flipH="1">
            <a:off x="3575139" y="5970413"/>
            <a:ext cx="1484675" cy="596057"/>
          </a:xfrm>
          <a:prstGeom prst="curvedDownArrow">
            <a:avLst>
              <a:gd name="adj1" fmla="val 25000"/>
              <a:gd name="adj2" fmla="val 79151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59805" y="6043250"/>
            <a:ext cx="18916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/>
                <a:solidFill>
                  <a:srgbClr val="0070C0"/>
                </a:solidFill>
              </a:rPr>
              <a:t>miktar</a:t>
            </a:r>
            <a:r>
              <a:rPr lang="tr-TR" sz="2800" b="1" cap="none" spc="0" dirty="0" smtClean="0">
                <a:ln/>
                <a:solidFill>
                  <a:srgbClr val="0070C0"/>
                </a:solidFill>
                <a:effectLst/>
              </a:rPr>
              <a:t> zarfı</a:t>
            </a:r>
            <a:endParaRPr lang="tr-TR" sz="28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98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286</Words>
  <Application>Microsoft Office PowerPoint</Application>
  <PresentationFormat>Ekran Gösterisi (4:3)</PresentationFormat>
  <Paragraphs>127</Paragraphs>
  <Slides>17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Artistik</vt:lpstr>
      <vt:lpstr>Baskerville Old Face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NEO</dc:creator>
  <cp:lastModifiedBy>ÖĞRETMENA</cp:lastModifiedBy>
  <cp:revision>67</cp:revision>
  <dcterms:created xsi:type="dcterms:W3CDTF">2012-03-03T17:07:05Z</dcterms:created>
  <dcterms:modified xsi:type="dcterms:W3CDTF">2019-03-04T06:32:40Z</dcterms:modified>
</cp:coreProperties>
</file>