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69" r:id="rId19"/>
    <p:sldId id="279" r:id="rId20"/>
    <p:sldId id="280" r:id="rId21"/>
    <p:sldId id="295" r:id="rId22"/>
    <p:sldId id="281" r:id="rId23"/>
    <p:sldId id="282" r:id="rId24"/>
    <p:sldId id="283" r:id="rId25"/>
    <p:sldId id="287" r:id="rId26"/>
    <p:sldId id="288" r:id="rId27"/>
    <p:sldId id="289" r:id="rId28"/>
    <p:sldId id="290" r:id="rId29"/>
    <p:sldId id="270" r:id="rId30"/>
    <p:sldId id="291" r:id="rId31"/>
    <p:sldId id="292" r:id="rId32"/>
    <p:sldId id="293" r:id="rId33"/>
    <p:sldId id="294" r:id="rId34"/>
    <p:sldId id="296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F79FA-1161-4E4B-8A23-03128F203BE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0A82481-3E4F-40F7-AEFF-4055BC8D0034}">
      <dgm:prSet phldrT="[Metin]"/>
      <dgm:spPr>
        <a:solidFill>
          <a:schemeClr val="tx1"/>
        </a:solidFill>
      </dgm:spPr>
      <dgm:t>
        <a:bodyPr/>
        <a:lstStyle/>
        <a:p>
          <a:r>
            <a:rPr lang="tr-TR" dirty="0" smtClean="0">
              <a:latin typeface="TR Kabel Bd" panose="020B0600000000000000" pitchFamily="34" charset="0"/>
            </a:rPr>
            <a:t>TEK SÖZCÜK</a:t>
          </a:r>
          <a:endParaRPr lang="tr-TR" dirty="0">
            <a:latin typeface="TR Kabel Bd" panose="020B0600000000000000" pitchFamily="34" charset="0"/>
          </a:endParaRPr>
        </a:p>
      </dgm:t>
    </dgm:pt>
    <dgm:pt modelId="{49243E39-CECD-409F-8A56-A8F3DE7D5412}" type="parTrans" cxnId="{D951BF27-0A3C-4BD0-8B93-B64BFD34D6E6}">
      <dgm:prSet/>
      <dgm:spPr/>
      <dgm:t>
        <a:bodyPr/>
        <a:lstStyle/>
        <a:p>
          <a:endParaRPr lang="tr-TR"/>
        </a:p>
      </dgm:t>
    </dgm:pt>
    <dgm:pt modelId="{DCAC3BA5-74F3-4302-8942-D5711C866398}" type="sibTrans" cxnId="{D951BF27-0A3C-4BD0-8B93-B64BFD34D6E6}">
      <dgm:prSet/>
      <dgm:spPr>
        <a:solidFill>
          <a:srgbClr val="00B050"/>
        </a:solidFill>
      </dgm:spPr>
      <dgm:t>
        <a:bodyPr/>
        <a:lstStyle/>
        <a:p>
          <a:endParaRPr lang="tr-TR"/>
        </a:p>
      </dgm:t>
    </dgm:pt>
    <dgm:pt modelId="{18FDA9F4-50EA-4F99-8E96-62BC128EFCE7}">
      <dgm:prSet phldrT="[Metin]"/>
      <dgm:spPr>
        <a:solidFill>
          <a:srgbClr val="00B050"/>
        </a:solidFill>
      </dgm:spPr>
      <dgm:t>
        <a:bodyPr/>
        <a:lstStyle/>
        <a:p>
          <a:r>
            <a:rPr lang="tr-TR" dirty="0" smtClean="0">
              <a:latin typeface="TR Kabel Bd" panose="020B0600000000000000" pitchFamily="34" charset="0"/>
            </a:rPr>
            <a:t>TÜREMİŞ EYLEM</a:t>
          </a:r>
          <a:endParaRPr lang="tr-TR" dirty="0">
            <a:latin typeface="TR Kabel Bd" panose="020B0600000000000000" pitchFamily="34" charset="0"/>
          </a:endParaRPr>
        </a:p>
      </dgm:t>
    </dgm:pt>
    <dgm:pt modelId="{73C1CCED-12EA-4BDD-87A6-0E1DBFA77372}" type="parTrans" cxnId="{89FB74B5-BB18-474E-BC94-5BB1556777D8}">
      <dgm:prSet/>
      <dgm:spPr/>
      <dgm:t>
        <a:bodyPr/>
        <a:lstStyle/>
        <a:p>
          <a:endParaRPr lang="tr-TR"/>
        </a:p>
      </dgm:t>
    </dgm:pt>
    <dgm:pt modelId="{19BFE6E0-9B5A-4502-967F-833539085A71}" type="sibTrans" cxnId="{89FB74B5-BB18-474E-BC94-5BB1556777D8}">
      <dgm:prSet/>
      <dgm:spPr>
        <a:solidFill>
          <a:schemeClr val="bg1"/>
        </a:solidFill>
      </dgm:spPr>
      <dgm:t>
        <a:bodyPr/>
        <a:lstStyle/>
        <a:p>
          <a:endParaRPr lang="tr-TR"/>
        </a:p>
      </dgm:t>
    </dgm:pt>
    <dgm:pt modelId="{EB1C020C-5D7F-4B61-86F2-23A309FEB262}">
      <dgm:prSet phldrT="[Metin]"/>
      <dgm:spPr>
        <a:solidFill>
          <a:srgbClr val="FF0000"/>
        </a:solidFill>
      </dgm:spPr>
      <dgm:t>
        <a:bodyPr/>
        <a:lstStyle/>
        <a:p>
          <a:r>
            <a:rPr lang="tr-TR" dirty="0" smtClean="0">
              <a:latin typeface="TR Kabel Bd" panose="020B0600000000000000" pitchFamily="34" charset="0"/>
            </a:rPr>
            <a:t>BASİT EYLEM</a:t>
          </a:r>
          <a:endParaRPr lang="tr-TR" dirty="0">
            <a:latin typeface="TR Kabel Bd" panose="020B0600000000000000" pitchFamily="34" charset="0"/>
          </a:endParaRPr>
        </a:p>
      </dgm:t>
    </dgm:pt>
    <dgm:pt modelId="{323C75A6-9792-41AB-B3B5-42EC43149395}" type="parTrans" cxnId="{6332AD4D-B46B-431C-81EC-EE5C06BC7829}">
      <dgm:prSet/>
      <dgm:spPr/>
      <dgm:t>
        <a:bodyPr/>
        <a:lstStyle/>
        <a:p>
          <a:endParaRPr lang="tr-TR"/>
        </a:p>
      </dgm:t>
    </dgm:pt>
    <dgm:pt modelId="{B89B315D-F5AB-4E2C-995C-7157B92435E5}" type="sibTrans" cxnId="{6332AD4D-B46B-431C-81EC-EE5C06BC7829}">
      <dgm:prSet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F1AC6799-20DE-4338-9442-1944767D727F}" type="pres">
      <dgm:prSet presAssocID="{793F79FA-1161-4E4B-8A23-03128F203B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B09A678-341C-478E-96D9-FD8B3DE9AF1E}" type="pres">
      <dgm:prSet presAssocID="{70A82481-3E4F-40F7-AEFF-4055BC8D003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24DCE3-753C-4AA5-A444-8B966401F483}" type="pres">
      <dgm:prSet presAssocID="{DCAC3BA5-74F3-4302-8942-D5711C866398}" presName="sibTrans" presStyleLbl="sibTrans2D1" presStyleIdx="0" presStyleCnt="3"/>
      <dgm:spPr/>
      <dgm:t>
        <a:bodyPr/>
        <a:lstStyle/>
        <a:p>
          <a:endParaRPr lang="tr-TR"/>
        </a:p>
      </dgm:t>
    </dgm:pt>
    <dgm:pt modelId="{A4C96C55-19AA-4D0D-AAB7-E2CC8BD49142}" type="pres">
      <dgm:prSet presAssocID="{DCAC3BA5-74F3-4302-8942-D5711C866398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F92EADDE-CE12-4060-95AD-82336ADA4920}" type="pres">
      <dgm:prSet presAssocID="{18FDA9F4-50EA-4F99-8E96-62BC128EFC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E14B3D-499F-45E4-BEA3-35170BBF2C3A}" type="pres">
      <dgm:prSet presAssocID="{19BFE6E0-9B5A-4502-967F-833539085A71}" presName="sibTrans" presStyleLbl="sibTrans2D1" presStyleIdx="1" presStyleCnt="3"/>
      <dgm:spPr/>
      <dgm:t>
        <a:bodyPr/>
        <a:lstStyle/>
        <a:p>
          <a:endParaRPr lang="tr-TR"/>
        </a:p>
      </dgm:t>
    </dgm:pt>
    <dgm:pt modelId="{930A23A4-D5B3-44C0-833E-0CBF64637440}" type="pres">
      <dgm:prSet presAssocID="{19BFE6E0-9B5A-4502-967F-833539085A71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6135DBC4-0F69-4972-8F99-584778AAFD49}" type="pres">
      <dgm:prSet presAssocID="{EB1C020C-5D7F-4B61-86F2-23A309FEB2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5D0A5B-D7D8-4539-B20F-ED06B2DCC0CA}" type="pres">
      <dgm:prSet presAssocID="{B89B315D-F5AB-4E2C-995C-7157B92435E5}" presName="sibTrans" presStyleLbl="sibTrans2D1" presStyleIdx="2" presStyleCnt="3"/>
      <dgm:spPr/>
      <dgm:t>
        <a:bodyPr/>
        <a:lstStyle/>
        <a:p>
          <a:endParaRPr lang="tr-TR"/>
        </a:p>
      </dgm:t>
    </dgm:pt>
    <dgm:pt modelId="{AE409534-5EB5-4EAC-BB09-0B93FF232903}" type="pres">
      <dgm:prSet presAssocID="{B89B315D-F5AB-4E2C-995C-7157B92435E5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C799EEFC-2204-49E3-A3A4-B0EB7000EA82}" type="presOf" srcId="{B89B315D-F5AB-4E2C-995C-7157B92435E5}" destId="{F65D0A5B-D7D8-4539-B20F-ED06B2DCC0CA}" srcOrd="0" destOrd="0" presId="urn:microsoft.com/office/officeart/2005/8/layout/cycle7"/>
    <dgm:cxn modelId="{3A89570A-B59A-4248-B361-E14FECD8FA83}" type="presOf" srcId="{19BFE6E0-9B5A-4502-967F-833539085A71}" destId="{930A23A4-D5B3-44C0-833E-0CBF64637440}" srcOrd="1" destOrd="0" presId="urn:microsoft.com/office/officeart/2005/8/layout/cycle7"/>
    <dgm:cxn modelId="{CBE395CD-5145-463D-934D-732FB780B2AA}" type="presOf" srcId="{B89B315D-F5AB-4E2C-995C-7157B92435E5}" destId="{AE409534-5EB5-4EAC-BB09-0B93FF232903}" srcOrd="1" destOrd="0" presId="urn:microsoft.com/office/officeart/2005/8/layout/cycle7"/>
    <dgm:cxn modelId="{D951BF27-0A3C-4BD0-8B93-B64BFD34D6E6}" srcId="{793F79FA-1161-4E4B-8A23-03128F203BE5}" destId="{70A82481-3E4F-40F7-AEFF-4055BC8D0034}" srcOrd="0" destOrd="0" parTransId="{49243E39-CECD-409F-8A56-A8F3DE7D5412}" sibTransId="{DCAC3BA5-74F3-4302-8942-D5711C866398}"/>
    <dgm:cxn modelId="{421CFE1D-C723-4EC6-90C1-5FD791BF3C99}" type="presOf" srcId="{EB1C020C-5D7F-4B61-86F2-23A309FEB262}" destId="{6135DBC4-0F69-4972-8F99-584778AAFD49}" srcOrd="0" destOrd="0" presId="urn:microsoft.com/office/officeart/2005/8/layout/cycle7"/>
    <dgm:cxn modelId="{0AAFBECA-8F8E-4E3D-A6AF-160C2EC1BCE7}" type="presOf" srcId="{19BFE6E0-9B5A-4502-967F-833539085A71}" destId="{36E14B3D-499F-45E4-BEA3-35170BBF2C3A}" srcOrd="0" destOrd="0" presId="urn:microsoft.com/office/officeart/2005/8/layout/cycle7"/>
    <dgm:cxn modelId="{79D8126E-A238-4E4E-9110-BFEAC43E15AB}" type="presOf" srcId="{793F79FA-1161-4E4B-8A23-03128F203BE5}" destId="{F1AC6799-20DE-4338-9442-1944767D727F}" srcOrd="0" destOrd="0" presId="urn:microsoft.com/office/officeart/2005/8/layout/cycle7"/>
    <dgm:cxn modelId="{E2E10675-11E4-4A9A-897A-13D11E5951D5}" type="presOf" srcId="{70A82481-3E4F-40F7-AEFF-4055BC8D0034}" destId="{EB09A678-341C-478E-96D9-FD8B3DE9AF1E}" srcOrd="0" destOrd="0" presId="urn:microsoft.com/office/officeart/2005/8/layout/cycle7"/>
    <dgm:cxn modelId="{9DDA9F22-597A-4ACE-98C2-391C5B4A5667}" type="presOf" srcId="{DCAC3BA5-74F3-4302-8942-D5711C866398}" destId="{A4C96C55-19AA-4D0D-AAB7-E2CC8BD49142}" srcOrd="1" destOrd="0" presId="urn:microsoft.com/office/officeart/2005/8/layout/cycle7"/>
    <dgm:cxn modelId="{0C6BC4AA-4622-4E97-BCBA-ABD83A502A16}" type="presOf" srcId="{DCAC3BA5-74F3-4302-8942-D5711C866398}" destId="{1724DCE3-753C-4AA5-A444-8B966401F483}" srcOrd="0" destOrd="0" presId="urn:microsoft.com/office/officeart/2005/8/layout/cycle7"/>
    <dgm:cxn modelId="{8426411E-5976-43F0-AAD2-9A9CEC63865B}" type="presOf" srcId="{18FDA9F4-50EA-4F99-8E96-62BC128EFCE7}" destId="{F92EADDE-CE12-4060-95AD-82336ADA4920}" srcOrd="0" destOrd="0" presId="urn:microsoft.com/office/officeart/2005/8/layout/cycle7"/>
    <dgm:cxn modelId="{89FB74B5-BB18-474E-BC94-5BB1556777D8}" srcId="{793F79FA-1161-4E4B-8A23-03128F203BE5}" destId="{18FDA9F4-50EA-4F99-8E96-62BC128EFCE7}" srcOrd="1" destOrd="0" parTransId="{73C1CCED-12EA-4BDD-87A6-0E1DBFA77372}" sibTransId="{19BFE6E0-9B5A-4502-967F-833539085A71}"/>
    <dgm:cxn modelId="{6332AD4D-B46B-431C-81EC-EE5C06BC7829}" srcId="{793F79FA-1161-4E4B-8A23-03128F203BE5}" destId="{EB1C020C-5D7F-4B61-86F2-23A309FEB262}" srcOrd="2" destOrd="0" parTransId="{323C75A6-9792-41AB-B3B5-42EC43149395}" sibTransId="{B89B315D-F5AB-4E2C-995C-7157B92435E5}"/>
    <dgm:cxn modelId="{1730AB88-BE9E-4E61-B2B0-73FC62F8DFD6}" type="presParOf" srcId="{F1AC6799-20DE-4338-9442-1944767D727F}" destId="{EB09A678-341C-478E-96D9-FD8B3DE9AF1E}" srcOrd="0" destOrd="0" presId="urn:microsoft.com/office/officeart/2005/8/layout/cycle7"/>
    <dgm:cxn modelId="{9917CA84-88F2-4929-B795-B1FF2D5837BC}" type="presParOf" srcId="{F1AC6799-20DE-4338-9442-1944767D727F}" destId="{1724DCE3-753C-4AA5-A444-8B966401F483}" srcOrd="1" destOrd="0" presId="urn:microsoft.com/office/officeart/2005/8/layout/cycle7"/>
    <dgm:cxn modelId="{B5CDCC53-64AE-4D27-B4FE-1BB36B5168EA}" type="presParOf" srcId="{1724DCE3-753C-4AA5-A444-8B966401F483}" destId="{A4C96C55-19AA-4D0D-AAB7-E2CC8BD49142}" srcOrd="0" destOrd="0" presId="urn:microsoft.com/office/officeart/2005/8/layout/cycle7"/>
    <dgm:cxn modelId="{EF1A2CCE-824D-47F7-B547-E96A35B4FA21}" type="presParOf" srcId="{F1AC6799-20DE-4338-9442-1944767D727F}" destId="{F92EADDE-CE12-4060-95AD-82336ADA4920}" srcOrd="2" destOrd="0" presId="urn:microsoft.com/office/officeart/2005/8/layout/cycle7"/>
    <dgm:cxn modelId="{2A6FB844-E585-466B-9202-E3AE065DAB6D}" type="presParOf" srcId="{F1AC6799-20DE-4338-9442-1944767D727F}" destId="{36E14B3D-499F-45E4-BEA3-35170BBF2C3A}" srcOrd="3" destOrd="0" presId="urn:microsoft.com/office/officeart/2005/8/layout/cycle7"/>
    <dgm:cxn modelId="{744743EB-FC69-41D7-9AB0-9810C8B84CE4}" type="presParOf" srcId="{36E14B3D-499F-45E4-BEA3-35170BBF2C3A}" destId="{930A23A4-D5B3-44C0-833E-0CBF64637440}" srcOrd="0" destOrd="0" presId="urn:microsoft.com/office/officeart/2005/8/layout/cycle7"/>
    <dgm:cxn modelId="{AB042C2A-454B-42D1-9A3C-BCDEC79BFD90}" type="presParOf" srcId="{F1AC6799-20DE-4338-9442-1944767D727F}" destId="{6135DBC4-0F69-4972-8F99-584778AAFD49}" srcOrd="4" destOrd="0" presId="urn:microsoft.com/office/officeart/2005/8/layout/cycle7"/>
    <dgm:cxn modelId="{B0E12298-E272-45BA-BE37-4546ABF7862D}" type="presParOf" srcId="{F1AC6799-20DE-4338-9442-1944767D727F}" destId="{F65D0A5B-D7D8-4539-B20F-ED06B2DCC0CA}" srcOrd="5" destOrd="0" presId="urn:microsoft.com/office/officeart/2005/8/layout/cycle7"/>
    <dgm:cxn modelId="{89E955DA-49A6-4FFA-ADCB-E011073ABA31}" type="presParOf" srcId="{F65D0A5B-D7D8-4539-B20F-ED06B2DCC0CA}" destId="{AE409534-5EB5-4EAC-BB09-0B93FF23290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3F79FA-1161-4E4B-8A23-03128F203BE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0A82481-3E4F-40F7-AEFF-4055BC8D0034}">
      <dgm:prSet phldrT="[Metin]"/>
      <dgm:spPr>
        <a:solidFill>
          <a:schemeClr val="tx1"/>
        </a:solidFill>
      </dgm:spPr>
      <dgm:t>
        <a:bodyPr/>
        <a:lstStyle/>
        <a:p>
          <a:r>
            <a:rPr lang="tr-TR" dirty="0" smtClean="0">
              <a:latin typeface="TR Kabel Bd" panose="020B0600000000000000" pitchFamily="34" charset="0"/>
            </a:rPr>
            <a:t>ÇOK </a:t>
          </a:r>
          <a:r>
            <a:rPr lang="tr-TR" dirty="0" smtClean="0">
              <a:latin typeface="TR Kabel Bd" panose="020B0600000000000000" pitchFamily="34" charset="0"/>
            </a:rPr>
            <a:t>SÖZCÜK</a:t>
          </a:r>
          <a:endParaRPr lang="tr-TR" dirty="0">
            <a:latin typeface="TR Kabel Bd" panose="020B0600000000000000" pitchFamily="34" charset="0"/>
          </a:endParaRPr>
        </a:p>
      </dgm:t>
    </dgm:pt>
    <dgm:pt modelId="{49243E39-CECD-409F-8A56-A8F3DE7D5412}" type="parTrans" cxnId="{D951BF27-0A3C-4BD0-8B93-B64BFD34D6E6}">
      <dgm:prSet/>
      <dgm:spPr/>
      <dgm:t>
        <a:bodyPr/>
        <a:lstStyle/>
        <a:p>
          <a:endParaRPr lang="tr-TR"/>
        </a:p>
      </dgm:t>
    </dgm:pt>
    <dgm:pt modelId="{DCAC3BA5-74F3-4302-8942-D5711C866398}" type="sibTrans" cxnId="{D951BF27-0A3C-4BD0-8B93-B64BFD34D6E6}">
      <dgm:prSet/>
      <dgm:spPr>
        <a:solidFill>
          <a:srgbClr val="00B050"/>
        </a:solidFill>
      </dgm:spPr>
      <dgm:t>
        <a:bodyPr/>
        <a:lstStyle/>
        <a:p>
          <a:endParaRPr lang="tr-TR"/>
        </a:p>
      </dgm:t>
    </dgm:pt>
    <dgm:pt modelId="{18FDA9F4-50EA-4F99-8E96-62BC128EFCE7}">
      <dgm:prSet phldrT="[Metin]"/>
      <dgm:spPr>
        <a:solidFill>
          <a:srgbClr val="00B050"/>
        </a:solidFill>
      </dgm:spPr>
      <dgm:t>
        <a:bodyPr/>
        <a:lstStyle/>
        <a:p>
          <a:r>
            <a:rPr lang="tr-TR" dirty="0" smtClean="0">
              <a:latin typeface="TR Kabel Bd" panose="020B0600000000000000" pitchFamily="34" charset="0"/>
            </a:rPr>
            <a:t>ANLAMCA KAYNAŞMIŞ</a:t>
          </a:r>
          <a:endParaRPr lang="tr-TR" dirty="0">
            <a:latin typeface="TR Kabel Bd" panose="020B0600000000000000" pitchFamily="34" charset="0"/>
          </a:endParaRPr>
        </a:p>
      </dgm:t>
    </dgm:pt>
    <dgm:pt modelId="{73C1CCED-12EA-4BDD-87A6-0E1DBFA77372}" type="parTrans" cxnId="{89FB74B5-BB18-474E-BC94-5BB1556777D8}">
      <dgm:prSet/>
      <dgm:spPr/>
      <dgm:t>
        <a:bodyPr/>
        <a:lstStyle/>
        <a:p>
          <a:endParaRPr lang="tr-TR"/>
        </a:p>
      </dgm:t>
    </dgm:pt>
    <dgm:pt modelId="{19BFE6E0-9B5A-4502-967F-833539085A71}" type="sibTrans" cxnId="{89FB74B5-BB18-474E-BC94-5BB1556777D8}">
      <dgm:prSet/>
      <dgm:spPr>
        <a:solidFill>
          <a:schemeClr val="bg1"/>
        </a:solidFill>
      </dgm:spPr>
      <dgm:t>
        <a:bodyPr/>
        <a:lstStyle/>
        <a:p>
          <a:endParaRPr lang="tr-TR"/>
        </a:p>
      </dgm:t>
    </dgm:pt>
    <dgm:pt modelId="{EB1C020C-5D7F-4B61-86F2-23A309FEB262}">
      <dgm:prSet phldrT="[Metin]"/>
      <dgm:spPr>
        <a:solidFill>
          <a:srgbClr val="FF0000"/>
        </a:solidFill>
      </dgm:spPr>
      <dgm:t>
        <a:bodyPr/>
        <a:lstStyle/>
        <a:p>
          <a:r>
            <a:rPr lang="tr-TR" dirty="0" smtClean="0">
              <a:latin typeface="TR Kabel Bd" panose="020B0600000000000000" pitchFamily="34" charset="0"/>
            </a:rPr>
            <a:t>KURALLI BİRLEŞİK EYLEMLER</a:t>
          </a:r>
          <a:endParaRPr lang="tr-TR" dirty="0">
            <a:latin typeface="TR Kabel Bd" panose="020B0600000000000000" pitchFamily="34" charset="0"/>
          </a:endParaRPr>
        </a:p>
      </dgm:t>
    </dgm:pt>
    <dgm:pt modelId="{323C75A6-9792-41AB-B3B5-42EC43149395}" type="parTrans" cxnId="{6332AD4D-B46B-431C-81EC-EE5C06BC7829}">
      <dgm:prSet/>
      <dgm:spPr/>
      <dgm:t>
        <a:bodyPr/>
        <a:lstStyle/>
        <a:p>
          <a:endParaRPr lang="tr-TR"/>
        </a:p>
      </dgm:t>
    </dgm:pt>
    <dgm:pt modelId="{B89B315D-F5AB-4E2C-995C-7157B92435E5}" type="sibTrans" cxnId="{6332AD4D-B46B-431C-81EC-EE5C06BC7829}">
      <dgm:prSet/>
      <dgm:spPr>
        <a:solidFill>
          <a:srgbClr val="FF0000"/>
        </a:solidFill>
      </dgm:spPr>
      <dgm:t>
        <a:bodyPr/>
        <a:lstStyle/>
        <a:p>
          <a:endParaRPr lang="tr-TR" dirty="0"/>
        </a:p>
      </dgm:t>
    </dgm:pt>
    <dgm:pt modelId="{04BB6808-3651-4C5B-87AF-B9D7DE486A1E}">
      <dgm:prSet phldrT="[Metin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r-TR" dirty="0" smtClean="0">
              <a:latin typeface="TR Kabel Bd" panose="020B0600000000000000" pitchFamily="34" charset="0"/>
            </a:rPr>
            <a:t>YARDIMCI EYLEMLERLE KURULAN</a:t>
          </a:r>
          <a:endParaRPr lang="tr-TR" dirty="0">
            <a:latin typeface="TR Kabel Bd" panose="020B0600000000000000" pitchFamily="34" charset="0"/>
          </a:endParaRPr>
        </a:p>
      </dgm:t>
    </dgm:pt>
    <dgm:pt modelId="{9B664135-5B59-4B3C-850C-E45170ABB98D}" type="parTrans" cxnId="{80B6B573-07BD-4161-8EEB-5EF34E6560DC}">
      <dgm:prSet/>
      <dgm:spPr/>
      <dgm:t>
        <a:bodyPr/>
        <a:lstStyle/>
        <a:p>
          <a:endParaRPr lang="tr-TR"/>
        </a:p>
      </dgm:t>
    </dgm:pt>
    <dgm:pt modelId="{4C786D6C-A8E4-49A3-B3B8-4B22694ECF9F}" type="sibTrans" cxnId="{80B6B573-07BD-4161-8EEB-5EF34E6560DC}">
      <dgm:prSet/>
      <dgm:spPr/>
      <dgm:t>
        <a:bodyPr/>
        <a:lstStyle/>
        <a:p>
          <a:endParaRPr lang="tr-TR"/>
        </a:p>
      </dgm:t>
    </dgm:pt>
    <dgm:pt modelId="{86439F1D-DBAF-4FD5-A2B9-A01F6B3DB78F}">
      <dgm:prSet phldrT="[Metin]"/>
      <dgm:spPr>
        <a:solidFill>
          <a:schemeClr val="tx1"/>
        </a:solidFill>
      </dgm:spPr>
      <dgm:t>
        <a:bodyPr/>
        <a:lstStyle/>
        <a:p>
          <a:r>
            <a:rPr lang="tr-TR" dirty="0" smtClean="0">
              <a:latin typeface="TR Kabel Bd" panose="020B0600000000000000" pitchFamily="34" charset="0"/>
            </a:rPr>
            <a:t>BİRLEŞİK EYLEM</a:t>
          </a:r>
          <a:endParaRPr lang="tr-TR" dirty="0">
            <a:latin typeface="TR Kabel Bd" panose="020B0600000000000000" pitchFamily="34" charset="0"/>
          </a:endParaRPr>
        </a:p>
      </dgm:t>
    </dgm:pt>
    <dgm:pt modelId="{20C86CDB-3490-4A5D-AD6E-3908CCBA1BD0}" type="parTrans" cxnId="{E630212D-5AB3-4CDE-BC99-A8FEBF02BBC8}">
      <dgm:prSet/>
      <dgm:spPr/>
      <dgm:t>
        <a:bodyPr/>
        <a:lstStyle/>
        <a:p>
          <a:endParaRPr lang="tr-TR"/>
        </a:p>
      </dgm:t>
    </dgm:pt>
    <dgm:pt modelId="{4CEDBC9F-285A-4CAD-BF58-056ABD60836D}" type="sibTrans" cxnId="{E630212D-5AB3-4CDE-BC99-A8FEBF02BBC8}">
      <dgm:prSet/>
      <dgm:spPr/>
      <dgm:t>
        <a:bodyPr/>
        <a:lstStyle/>
        <a:p>
          <a:endParaRPr lang="tr-TR"/>
        </a:p>
      </dgm:t>
    </dgm:pt>
    <dgm:pt modelId="{F1AC6799-20DE-4338-9442-1944767D727F}" type="pres">
      <dgm:prSet presAssocID="{793F79FA-1161-4E4B-8A23-03128F203B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B09A678-341C-478E-96D9-FD8B3DE9AF1E}" type="pres">
      <dgm:prSet presAssocID="{70A82481-3E4F-40F7-AEFF-4055BC8D0034}" presName="node" presStyleLbl="node1" presStyleIdx="0" presStyleCnt="5" custRadScaleRad="86403" custRadScaleInc="-30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24DCE3-753C-4AA5-A444-8B966401F483}" type="pres">
      <dgm:prSet presAssocID="{DCAC3BA5-74F3-4302-8942-D5711C866398}" presName="sibTrans" presStyleLbl="sibTrans2D1" presStyleIdx="0" presStyleCnt="5" custScaleX="155551" custLinFactY="100000" custLinFactNeighborX="36120" custLinFactNeighborY="129539"/>
      <dgm:spPr/>
      <dgm:t>
        <a:bodyPr/>
        <a:lstStyle/>
        <a:p>
          <a:endParaRPr lang="tr-TR"/>
        </a:p>
      </dgm:t>
    </dgm:pt>
    <dgm:pt modelId="{A4C96C55-19AA-4D0D-AAB7-E2CC8BD49142}" type="pres">
      <dgm:prSet presAssocID="{DCAC3BA5-74F3-4302-8942-D5711C866398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F92EADDE-CE12-4060-95AD-82336ADA4920}" type="pres">
      <dgm:prSet presAssocID="{18FDA9F4-50EA-4F99-8E96-62BC128EFCE7}" presName="node" presStyleLbl="node1" presStyleIdx="1" presStyleCnt="5" custScaleX="118081" custScaleY="115500" custRadScaleRad="115679" custRadScaleInc="1109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E14B3D-499F-45E4-BEA3-35170BBF2C3A}" type="pres">
      <dgm:prSet presAssocID="{19BFE6E0-9B5A-4502-967F-833539085A71}" presName="sibTrans" presStyleLbl="sibTrans2D1" presStyleIdx="1" presStyleCnt="5"/>
      <dgm:spPr/>
      <dgm:t>
        <a:bodyPr/>
        <a:lstStyle/>
        <a:p>
          <a:endParaRPr lang="tr-TR"/>
        </a:p>
      </dgm:t>
    </dgm:pt>
    <dgm:pt modelId="{930A23A4-D5B3-44C0-833E-0CBF64637440}" type="pres">
      <dgm:prSet presAssocID="{19BFE6E0-9B5A-4502-967F-833539085A71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6135DBC4-0F69-4972-8F99-584778AAFD49}" type="pres">
      <dgm:prSet presAssocID="{EB1C020C-5D7F-4B61-86F2-23A309FEB262}" presName="node" presStyleLbl="node1" presStyleIdx="2" presStyleCnt="5" custScaleX="131114" custScaleY="120068" custRadScaleRad="44751" custRadScaleInc="1016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5D0A5B-D7D8-4539-B20F-ED06B2DCC0CA}" type="pres">
      <dgm:prSet presAssocID="{B89B315D-F5AB-4E2C-995C-7157B92435E5}" presName="sibTrans" presStyleLbl="sibTrans2D1" presStyleIdx="2" presStyleCnt="5" custAng="16165900" custScaleX="146482" custScaleY="90358" custLinFactX="199780" custLinFactY="-100000" custLinFactNeighborX="200000" custLinFactNeighborY="-186438"/>
      <dgm:spPr/>
      <dgm:t>
        <a:bodyPr/>
        <a:lstStyle/>
        <a:p>
          <a:endParaRPr lang="tr-TR"/>
        </a:p>
      </dgm:t>
    </dgm:pt>
    <dgm:pt modelId="{AE409534-5EB5-4EAC-BB09-0B93FF232903}" type="pres">
      <dgm:prSet presAssocID="{B89B315D-F5AB-4E2C-995C-7157B92435E5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FB902DE7-0AA6-437B-B02E-553BC7B728A5}" type="pres">
      <dgm:prSet presAssocID="{04BB6808-3651-4C5B-87AF-B9D7DE486A1E}" presName="node" presStyleLbl="node1" presStyleIdx="3" presStyleCnt="5" custScaleX="127120" custScaleY="113982" custRadScaleRad="131698" custRadScaleInc="963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237C40-6255-4A21-828A-80AE36AAC9D2}" type="pres">
      <dgm:prSet presAssocID="{4C786D6C-A8E4-49A3-B3B8-4B22694ECF9F}" presName="sibTrans" presStyleLbl="sibTrans2D1" presStyleIdx="3" presStyleCnt="5" custScaleX="173047" custLinFactNeighborX="-18827" custLinFactNeighborY="-32790"/>
      <dgm:spPr/>
    </dgm:pt>
    <dgm:pt modelId="{E2A1549A-06F6-4121-905C-E457E4AD0279}" type="pres">
      <dgm:prSet presAssocID="{4C786D6C-A8E4-49A3-B3B8-4B22694ECF9F}" presName="connectorText" presStyleLbl="sibTrans2D1" presStyleIdx="3" presStyleCnt="5"/>
      <dgm:spPr/>
    </dgm:pt>
    <dgm:pt modelId="{D14D8F01-B4B6-49D6-AAC7-8716769081D0}" type="pres">
      <dgm:prSet presAssocID="{86439F1D-DBAF-4FD5-A2B9-A01F6B3DB78F}" presName="node" presStyleLbl="node1" presStyleIdx="4" presStyleCnt="5" custRadScaleRad="23708" custRadScaleInc="1940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CD2B88-F56A-4C12-8BF4-800140803D14}" type="pres">
      <dgm:prSet presAssocID="{4CEDBC9F-285A-4CAD-BF58-056ABD60836D}" presName="sibTrans" presStyleLbl="sibTrans2D1" presStyleIdx="4" presStyleCnt="5" custScaleX="128335" custLinFactNeighborX="-10642" custLinFactNeighborY="1042"/>
      <dgm:spPr/>
    </dgm:pt>
    <dgm:pt modelId="{3E7DAE02-6266-4B3E-B598-D5A98696AF09}" type="pres">
      <dgm:prSet presAssocID="{4CEDBC9F-285A-4CAD-BF58-056ABD60836D}" presName="connectorText" presStyleLbl="sibTrans2D1" presStyleIdx="4" presStyleCnt="5"/>
      <dgm:spPr/>
    </dgm:pt>
  </dgm:ptLst>
  <dgm:cxnLst>
    <dgm:cxn modelId="{3BC3273C-CC5C-4930-80DA-7B8ED48F9E1A}" type="presOf" srcId="{EB1C020C-5D7F-4B61-86F2-23A309FEB262}" destId="{6135DBC4-0F69-4972-8F99-584778AAFD49}" srcOrd="0" destOrd="0" presId="urn:microsoft.com/office/officeart/2005/8/layout/cycle7"/>
    <dgm:cxn modelId="{E630212D-5AB3-4CDE-BC99-A8FEBF02BBC8}" srcId="{793F79FA-1161-4E4B-8A23-03128F203BE5}" destId="{86439F1D-DBAF-4FD5-A2B9-A01F6B3DB78F}" srcOrd="4" destOrd="0" parTransId="{20C86CDB-3490-4A5D-AD6E-3908CCBA1BD0}" sibTransId="{4CEDBC9F-285A-4CAD-BF58-056ABD60836D}"/>
    <dgm:cxn modelId="{6E3EBBD7-10EB-4254-B955-07F932411F30}" type="presOf" srcId="{4CEDBC9F-285A-4CAD-BF58-056ABD60836D}" destId="{3E7DAE02-6266-4B3E-B598-D5A98696AF09}" srcOrd="1" destOrd="0" presId="urn:microsoft.com/office/officeart/2005/8/layout/cycle7"/>
    <dgm:cxn modelId="{B2FA5E11-7897-469C-994E-1CDAE881D6B3}" type="presOf" srcId="{18FDA9F4-50EA-4F99-8E96-62BC128EFCE7}" destId="{F92EADDE-CE12-4060-95AD-82336ADA4920}" srcOrd="0" destOrd="0" presId="urn:microsoft.com/office/officeart/2005/8/layout/cycle7"/>
    <dgm:cxn modelId="{F83BCE3D-D930-4BF8-9CB5-04C82B1257D7}" type="presOf" srcId="{04BB6808-3651-4C5B-87AF-B9D7DE486A1E}" destId="{FB902DE7-0AA6-437B-B02E-553BC7B728A5}" srcOrd="0" destOrd="0" presId="urn:microsoft.com/office/officeart/2005/8/layout/cycle7"/>
    <dgm:cxn modelId="{D951BF27-0A3C-4BD0-8B93-B64BFD34D6E6}" srcId="{793F79FA-1161-4E4B-8A23-03128F203BE5}" destId="{70A82481-3E4F-40F7-AEFF-4055BC8D0034}" srcOrd="0" destOrd="0" parTransId="{49243E39-CECD-409F-8A56-A8F3DE7D5412}" sibTransId="{DCAC3BA5-74F3-4302-8942-D5711C866398}"/>
    <dgm:cxn modelId="{49DA1E7C-9144-4412-99A8-6DEE94D1DBBF}" type="presOf" srcId="{86439F1D-DBAF-4FD5-A2B9-A01F6B3DB78F}" destId="{D14D8F01-B4B6-49D6-AAC7-8716769081D0}" srcOrd="0" destOrd="0" presId="urn:microsoft.com/office/officeart/2005/8/layout/cycle7"/>
    <dgm:cxn modelId="{FC348D34-3446-406F-A2AF-C5639860D630}" type="presOf" srcId="{4C786D6C-A8E4-49A3-B3B8-4B22694ECF9F}" destId="{E2A1549A-06F6-4121-905C-E457E4AD0279}" srcOrd="1" destOrd="0" presId="urn:microsoft.com/office/officeart/2005/8/layout/cycle7"/>
    <dgm:cxn modelId="{84588BA3-6560-46BC-9933-F30B4F715F59}" type="presOf" srcId="{B89B315D-F5AB-4E2C-995C-7157B92435E5}" destId="{F65D0A5B-D7D8-4539-B20F-ED06B2DCC0CA}" srcOrd="0" destOrd="0" presId="urn:microsoft.com/office/officeart/2005/8/layout/cycle7"/>
    <dgm:cxn modelId="{0D1A5E83-3590-46DF-997E-FF86A6CA8C74}" type="presOf" srcId="{DCAC3BA5-74F3-4302-8942-D5711C866398}" destId="{A4C96C55-19AA-4D0D-AAB7-E2CC8BD49142}" srcOrd="1" destOrd="0" presId="urn:microsoft.com/office/officeart/2005/8/layout/cycle7"/>
    <dgm:cxn modelId="{5E87E645-3DC7-4C4E-8DE6-3A1FA6B21EAB}" type="presOf" srcId="{19BFE6E0-9B5A-4502-967F-833539085A71}" destId="{36E14B3D-499F-45E4-BEA3-35170BBF2C3A}" srcOrd="0" destOrd="0" presId="urn:microsoft.com/office/officeart/2005/8/layout/cycle7"/>
    <dgm:cxn modelId="{2C2752DE-7006-4849-B16F-C7B779EAFD91}" type="presOf" srcId="{793F79FA-1161-4E4B-8A23-03128F203BE5}" destId="{F1AC6799-20DE-4338-9442-1944767D727F}" srcOrd="0" destOrd="0" presId="urn:microsoft.com/office/officeart/2005/8/layout/cycle7"/>
    <dgm:cxn modelId="{C91C2952-B2A3-4EED-ABF5-C25681B0B410}" type="presOf" srcId="{B89B315D-F5AB-4E2C-995C-7157B92435E5}" destId="{AE409534-5EB5-4EAC-BB09-0B93FF232903}" srcOrd="1" destOrd="0" presId="urn:microsoft.com/office/officeart/2005/8/layout/cycle7"/>
    <dgm:cxn modelId="{8CAABADD-15AE-4193-94FC-4586F258B137}" type="presOf" srcId="{DCAC3BA5-74F3-4302-8942-D5711C866398}" destId="{1724DCE3-753C-4AA5-A444-8B966401F483}" srcOrd="0" destOrd="0" presId="urn:microsoft.com/office/officeart/2005/8/layout/cycle7"/>
    <dgm:cxn modelId="{EC364FC7-91E2-403A-9972-821737A39F46}" type="presOf" srcId="{70A82481-3E4F-40F7-AEFF-4055BC8D0034}" destId="{EB09A678-341C-478E-96D9-FD8B3DE9AF1E}" srcOrd="0" destOrd="0" presId="urn:microsoft.com/office/officeart/2005/8/layout/cycle7"/>
    <dgm:cxn modelId="{6332AD4D-B46B-431C-81EC-EE5C06BC7829}" srcId="{793F79FA-1161-4E4B-8A23-03128F203BE5}" destId="{EB1C020C-5D7F-4B61-86F2-23A309FEB262}" srcOrd="2" destOrd="0" parTransId="{323C75A6-9792-41AB-B3B5-42EC43149395}" sibTransId="{B89B315D-F5AB-4E2C-995C-7157B92435E5}"/>
    <dgm:cxn modelId="{F192E33C-9BE6-4B13-9A10-7B977B203EA5}" type="presOf" srcId="{4CEDBC9F-285A-4CAD-BF58-056ABD60836D}" destId="{37CD2B88-F56A-4C12-8BF4-800140803D14}" srcOrd="0" destOrd="0" presId="urn:microsoft.com/office/officeart/2005/8/layout/cycle7"/>
    <dgm:cxn modelId="{73571E5E-EF6C-419C-81B1-5A1CCF2BBBEF}" type="presOf" srcId="{19BFE6E0-9B5A-4502-967F-833539085A71}" destId="{930A23A4-D5B3-44C0-833E-0CBF64637440}" srcOrd="1" destOrd="0" presId="urn:microsoft.com/office/officeart/2005/8/layout/cycle7"/>
    <dgm:cxn modelId="{C1FEC422-C457-403E-9831-575B9EA94EB9}" type="presOf" srcId="{4C786D6C-A8E4-49A3-B3B8-4B22694ECF9F}" destId="{C9237C40-6255-4A21-828A-80AE36AAC9D2}" srcOrd="0" destOrd="0" presId="urn:microsoft.com/office/officeart/2005/8/layout/cycle7"/>
    <dgm:cxn modelId="{89FB74B5-BB18-474E-BC94-5BB1556777D8}" srcId="{793F79FA-1161-4E4B-8A23-03128F203BE5}" destId="{18FDA9F4-50EA-4F99-8E96-62BC128EFCE7}" srcOrd="1" destOrd="0" parTransId="{73C1CCED-12EA-4BDD-87A6-0E1DBFA77372}" sibTransId="{19BFE6E0-9B5A-4502-967F-833539085A71}"/>
    <dgm:cxn modelId="{80B6B573-07BD-4161-8EEB-5EF34E6560DC}" srcId="{793F79FA-1161-4E4B-8A23-03128F203BE5}" destId="{04BB6808-3651-4C5B-87AF-B9D7DE486A1E}" srcOrd="3" destOrd="0" parTransId="{9B664135-5B59-4B3C-850C-E45170ABB98D}" sibTransId="{4C786D6C-A8E4-49A3-B3B8-4B22694ECF9F}"/>
    <dgm:cxn modelId="{0398A63E-8578-4637-962E-144D2400940B}" type="presParOf" srcId="{F1AC6799-20DE-4338-9442-1944767D727F}" destId="{EB09A678-341C-478E-96D9-FD8B3DE9AF1E}" srcOrd="0" destOrd="0" presId="urn:microsoft.com/office/officeart/2005/8/layout/cycle7"/>
    <dgm:cxn modelId="{B3602369-B4D5-4E7A-99E6-D5276CFD2471}" type="presParOf" srcId="{F1AC6799-20DE-4338-9442-1944767D727F}" destId="{1724DCE3-753C-4AA5-A444-8B966401F483}" srcOrd="1" destOrd="0" presId="urn:microsoft.com/office/officeart/2005/8/layout/cycle7"/>
    <dgm:cxn modelId="{02265E07-21EE-4A1A-BA31-F353DB05ADEB}" type="presParOf" srcId="{1724DCE3-753C-4AA5-A444-8B966401F483}" destId="{A4C96C55-19AA-4D0D-AAB7-E2CC8BD49142}" srcOrd="0" destOrd="0" presId="urn:microsoft.com/office/officeart/2005/8/layout/cycle7"/>
    <dgm:cxn modelId="{CAD1546B-DCEE-4B4B-BDC3-DF4B1C00DC7D}" type="presParOf" srcId="{F1AC6799-20DE-4338-9442-1944767D727F}" destId="{F92EADDE-CE12-4060-95AD-82336ADA4920}" srcOrd="2" destOrd="0" presId="urn:microsoft.com/office/officeart/2005/8/layout/cycle7"/>
    <dgm:cxn modelId="{495E055B-1183-4A6C-9F73-F92873546122}" type="presParOf" srcId="{F1AC6799-20DE-4338-9442-1944767D727F}" destId="{36E14B3D-499F-45E4-BEA3-35170BBF2C3A}" srcOrd="3" destOrd="0" presId="urn:microsoft.com/office/officeart/2005/8/layout/cycle7"/>
    <dgm:cxn modelId="{9D0BA795-50DA-4A80-9591-D32F56879B67}" type="presParOf" srcId="{36E14B3D-499F-45E4-BEA3-35170BBF2C3A}" destId="{930A23A4-D5B3-44C0-833E-0CBF64637440}" srcOrd="0" destOrd="0" presId="urn:microsoft.com/office/officeart/2005/8/layout/cycle7"/>
    <dgm:cxn modelId="{7E25239B-FBF4-4799-9BA9-9A09DC5CFC74}" type="presParOf" srcId="{F1AC6799-20DE-4338-9442-1944767D727F}" destId="{6135DBC4-0F69-4972-8F99-584778AAFD49}" srcOrd="4" destOrd="0" presId="urn:microsoft.com/office/officeart/2005/8/layout/cycle7"/>
    <dgm:cxn modelId="{74F7E3C8-A00F-413E-8257-321E37CA1F14}" type="presParOf" srcId="{F1AC6799-20DE-4338-9442-1944767D727F}" destId="{F65D0A5B-D7D8-4539-B20F-ED06B2DCC0CA}" srcOrd="5" destOrd="0" presId="urn:microsoft.com/office/officeart/2005/8/layout/cycle7"/>
    <dgm:cxn modelId="{043CC65B-6713-4D14-AFBE-E4BC5108236F}" type="presParOf" srcId="{F65D0A5B-D7D8-4539-B20F-ED06B2DCC0CA}" destId="{AE409534-5EB5-4EAC-BB09-0B93FF232903}" srcOrd="0" destOrd="0" presId="urn:microsoft.com/office/officeart/2005/8/layout/cycle7"/>
    <dgm:cxn modelId="{66EAB8A2-AB53-4A32-96E1-B8D492A99C02}" type="presParOf" srcId="{F1AC6799-20DE-4338-9442-1944767D727F}" destId="{FB902DE7-0AA6-437B-B02E-553BC7B728A5}" srcOrd="6" destOrd="0" presId="urn:microsoft.com/office/officeart/2005/8/layout/cycle7"/>
    <dgm:cxn modelId="{0C31FFE6-97F8-4613-907B-FEDF87F572DD}" type="presParOf" srcId="{F1AC6799-20DE-4338-9442-1944767D727F}" destId="{C9237C40-6255-4A21-828A-80AE36AAC9D2}" srcOrd="7" destOrd="0" presId="urn:microsoft.com/office/officeart/2005/8/layout/cycle7"/>
    <dgm:cxn modelId="{E0435BD7-9A8C-4621-AF72-BE95E3A8A5B2}" type="presParOf" srcId="{C9237C40-6255-4A21-828A-80AE36AAC9D2}" destId="{E2A1549A-06F6-4121-905C-E457E4AD0279}" srcOrd="0" destOrd="0" presId="urn:microsoft.com/office/officeart/2005/8/layout/cycle7"/>
    <dgm:cxn modelId="{11CCFCC2-357E-41C6-96F7-532988D00FE6}" type="presParOf" srcId="{F1AC6799-20DE-4338-9442-1944767D727F}" destId="{D14D8F01-B4B6-49D6-AAC7-8716769081D0}" srcOrd="8" destOrd="0" presId="urn:microsoft.com/office/officeart/2005/8/layout/cycle7"/>
    <dgm:cxn modelId="{B4673BCC-E075-490E-9CB7-E2B30B0003DF}" type="presParOf" srcId="{F1AC6799-20DE-4338-9442-1944767D727F}" destId="{37CD2B88-F56A-4C12-8BF4-800140803D14}" srcOrd="9" destOrd="0" presId="urn:microsoft.com/office/officeart/2005/8/layout/cycle7"/>
    <dgm:cxn modelId="{FA3EBA3C-4AEF-4FA6-8A0B-FACBAFFFB6A7}" type="presParOf" srcId="{37CD2B88-F56A-4C12-8BF4-800140803D14}" destId="{3E7DAE02-6266-4B3E-B598-D5A98696AF0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9A678-341C-478E-96D9-FD8B3DE9AF1E}">
      <dsp:nvSpPr>
        <dsp:cNvPr id="0" name=""/>
        <dsp:cNvSpPr/>
      </dsp:nvSpPr>
      <dsp:spPr>
        <a:xfrm>
          <a:off x="2661046" y="1572"/>
          <a:ext cx="2805906" cy="1402953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latin typeface="TR Kabel Bd" panose="020B0600000000000000" pitchFamily="34" charset="0"/>
            </a:rPr>
            <a:t>TEK SÖZCÜK</a:t>
          </a:r>
          <a:endParaRPr lang="tr-TR" sz="3300" kern="1200" dirty="0">
            <a:latin typeface="TR Kabel Bd" panose="020B0600000000000000" pitchFamily="34" charset="0"/>
          </a:endParaRPr>
        </a:p>
      </dsp:txBody>
      <dsp:txXfrm>
        <a:off x="2702137" y="42663"/>
        <a:ext cx="2723724" cy="1320771"/>
      </dsp:txXfrm>
    </dsp:sp>
    <dsp:sp modelId="{1724DCE3-753C-4AA5-A444-8B966401F483}">
      <dsp:nvSpPr>
        <dsp:cNvPr id="0" name=""/>
        <dsp:cNvSpPr/>
      </dsp:nvSpPr>
      <dsp:spPr>
        <a:xfrm rot="3600000">
          <a:off x="4491365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/>
        </a:p>
      </dsp:txBody>
      <dsp:txXfrm>
        <a:off x="4638675" y="2562023"/>
        <a:ext cx="1167307" cy="294619"/>
      </dsp:txXfrm>
    </dsp:sp>
    <dsp:sp modelId="{F92EADDE-CE12-4060-95AD-82336ADA4920}">
      <dsp:nvSpPr>
        <dsp:cNvPr id="0" name=""/>
        <dsp:cNvSpPr/>
      </dsp:nvSpPr>
      <dsp:spPr>
        <a:xfrm>
          <a:off x="4977704" y="4014141"/>
          <a:ext cx="2805906" cy="140295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latin typeface="TR Kabel Bd" panose="020B0600000000000000" pitchFamily="34" charset="0"/>
            </a:rPr>
            <a:t>TÜREMİŞ EYLEM</a:t>
          </a:r>
          <a:endParaRPr lang="tr-TR" sz="3300" kern="1200" dirty="0">
            <a:latin typeface="TR Kabel Bd" panose="020B0600000000000000" pitchFamily="34" charset="0"/>
          </a:endParaRPr>
        </a:p>
      </dsp:txBody>
      <dsp:txXfrm>
        <a:off x="5018795" y="4055232"/>
        <a:ext cx="2723724" cy="1320771"/>
      </dsp:txXfrm>
    </dsp:sp>
    <dsp:sp modelId="{36E14B3D-499F-45E4-BEA3-35170BBF2C3A}">
      <dsp:nvSpPr>
        <dsp:cNvPr id="0" name=""/>
        <dsp:cNvSpPr/>
      </dsp:nvSpPr>
      <dsp:spPr>
        <a:xfrm rot="10800000">
          <a:off x="3333036" y="4470101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/>
        </a:p>
      </dsp:txBody>
      <dsp:txXfrm rot="10800000">
        <a:off x="3480346" y="4568308"/>
        <a:ext cx="1167307" cy="294619"/>
      </dsp:txXfrm>
    </dsp:sp>
    <dsp:sp modelId="{6135DBC4-0F69-4972-8F99-584778AAFD49}">
      <dsp:nvSpPr>
        <dsp:cNvPr id="0" name=""/>
        <dsp:cNvSpPr/>
      </dsp:nvSpPr>
      <dsp:spPr>
        <a:xfrm>
          <a:off x="344389" y="4014141"/>
          <a:ext cx="2805906" cy="140295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latin typeface="TR Kabel Bd" panose="020B0600000000000000" pitchFamily="34" charset="0"/>
            </a:rPr>
            <a:t>BASİT EYLEM</a:t>
          </a:r>
          <a:endParaRPr lang="tr-TR" sz="3300" kern="1200" dirty="0">
            <a:latin typeface="TR Kabel Bd" panose="020B0600000000000000" pitchFamily="34" charset="0"/>
          </a:endParaRPr>
        </a:p>
      </dsp:txBody>
      <dsp:txXfrm>
        <a:off x="385480" y="4055232"/>
        <a:ext cx="2723724" cy="1320771"/>
      </dsp:txXfrm>
    </dsp:sp>
    <dsp:sp modelId="{F65D0A5B-D7D8-4539-B20F-ED06B2DCC0CA}">
      <dsp:nvSpPr>
        <dsp:cNvPr id="0" name=""/>
        <dsp:cNvSpPr/>
      </dsp:nvSpPr>
      <dsp:spPr>
        <a:xfrm rot="18000000">
          <a:off x="2174707" y="2463816"/>
          <a:ext cx="1461927" cy="491033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100" kern="1200"/>
        </a:p>
      </dsp:txBody>
      <dsp:txXfrm>
        <a:off x="2322017" y="2562023"/>
        <a:ext cx="1167307" cy="294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9A678-341C-478E-96D9-FD8B3DE9AF1E}">
      <dsp:nvSpPr>
        <dsp:cNvPr id="0" name=""/>
        <dsp:cNvSpPr/>
      </dsp:nvSpPr>
      <dsp:spPr>
        <a:xfrm>
          <a:off x="4101822" y="347180"/>
          <a:ext cx="2076122" cy="1038061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R Kabel Bd" panose="020B0600000000000000" pitchFamily="34" charset="0"/>
            </a:rPr>
            <a:t>ÇOK </a:t>
          </a:r>
          <a:r>
            <a:rPr lang="tr-TR" sz="2000" kern="1200" dirty="0" smtClean="0">
              <a:latin typeface="TR Kabel Bd" panose="020B0600000000000000" pitchFamily="34" charset="0"/>
            </a:rPr>
            <a:t>SÖZCÜK</a:t>
          </a:r>
          <a:endParaRPr lang="tr-TR" sz="2000" kern="1200" dirty="0">
            <a:latin typeface="TR Kabel Bd" panose="020B0600000000000000" pitchFamily="34" charset="0"/>
          </a:endParaRPr>
        </a:p>
      </dsp:txBody>
      <dsp:txXfrm>
        <a:off x="4132226" y="377584"/>
        <a:ext cx="2015314" cy="977253"/>
      </dsp:txXfrm>
    </dsp:sp>
    <dsp:sp modelId="{1724DCE3-753C-4AA5-A444-8B966401F483}">
      <dsp:nvSpPr>
        <dsp:cNvPr id="0" name=""/>
        <dsp:cNvSpPr/>
      </dsp:nvSpPr>
      <dsp:spPr>
        <a:xfrm rot="2996822">
          <a:off x="6509543" y="3368329"/>
          <a:ext cx="692457" cy="363321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>
        <a:off x="6618539" y="3440993"/>
        <a:ext cx="474465" cy="217993"/>
      </dsp:txXfrm>
    </dsp:sp>
    <dsp:sp modelId="{F92EADDE-CE12-4060-95AD-82336ADA4920}">
      <dsp:nvSpPr>
        <dsp:cNvPr id="0" name=""/>
        <dsp:cNvSpPr/>
      </dsp:nvSpPr>
      <dsp:spPr>
        <a:xfrm>
          <a:off x="7091952" y="4046809"/>
          <a:ext cx="2451506" cy="119896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R Kabel Bd" panose="020B0600000000000000" pitchFamily="34" charset="0"/>
            </a:rPr>
            <a:t>ANLAMCA KAYNAŞMIŞ</a:t>
          </a:r>
          <a:endParaRPr lang="tr-TR" sz="2000" kern="1200" dirty="0">
            <a:latin typeface="TR Kabel Bd" panose="020B0600000000000000" pitchFamily="34" charset="0"/>
          </a:endParaRPr>
        </a:p>
      </dsp:txBody>
      <dsp:txXfrm>
        <a:off x="7127068" y="4081925"/>
        <a:ext cx="2381274" cy="1128728"/>
      </dsp:txXfrm>
    </dsp:sp>
    <dsp:sp modelId="{36E14B3D-499F-45E4-BEA3-35170BBF2C3A}">
      <dsp:nvSpPr>
        <dsp:cNvPr id="0" name=""/>
        <dsp:cNvSpPr/>
      </dsp:nvSpPr>
      <dsp:spPr>
        <a:xfrm rot="10751094">
          <a:off x="6591171" y="4486026"/>
          <a:ext cx="445164" cy="363321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10800000">
        <a:off x="6700167" y="4558690"/>
        <a:ext cx="227172" cy="217993"/>
      </dsp:txXfrm>
    </dsp:sp>
    <dsp:sp modelId="{6135DBC4-0F69-4972-8F99-584778AAFD49}">
      <dsp:nvSpPr>
        <dsp:cNvPr id="0" name=""/>
        <dsp:cNvSpPr/>
      </dsp:nvSpPr>
      <dsp:spPr>
        <a:xfrm>
          <a:off x="3813466" y="4067818"/>
          <a:ext cx="2722087" cy="124637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R Kabel Bd" panose="020B0600000000000000" pitchFamily="34" charset="0"/>
            </a:rPr>
            <a:t>KURALLI BİRLEŞİK EYLEMLER</a:t>
          </a:r>
          <a:endParaRPr lang="tr-TR" sz="2000" kern="1200" dirty="0">
            <a:latin typeface="TR Kabel Bd" panose="020B0600000000000000" pitchFamily="34" charset="0"/>
          </a:endParaRPr>
        </a:p>
      </dsp:txBody>
      <dsp:txXfrm>
        <a:off x="3849971" y="4104323"/>
        <a:ext cx="2649077" cy="1173369"/>
      </dsp:txXfrm>
    </dsp:sp>
    <dsp:sp modelId="{F65D0A5B-D7D8-4539-B20F-ED06B2DCC0CA}">
      <dsp:nvSpPr>
        <dsp:cNvPr id="0" name=""/>
        <dsp:cNvSpPr/>
      </dsp:nvSpPr>
      <dsp:spPr>
        <a:xfrm rot="5400000">
          <a:off x="4801466" y="3468052"/>
          <a:ext cx="652085" cy="328290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 rot="10800000">
        <a:off x="4899953" y="3533710"/>
        <a:ext cx="455111" cy="196974"/>
      </dsp:txXfrm>
    </dsp:sp>
    <dsp:sp modelId="{FB902DE7-0AA6-437B-B02E-553BC7B728A5}">
      <dsp:nvSpPr>
        <dsp:cNvPr id="0" name=""/>
        <dsp:cNvSpPr/>
      </dsp:nvSpPr>
      <dsp:spPr>
        <a:xfrm>
          <a:off x="243030" y="4063578"/>
          <a:ext cx="2639167" cy="118320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R Kabel Bd" panose="020B0600000000000000" pitchFamily="34" charset="0"/>
            </a:rPr>
            <a:t>YARDIMCI EYLEMLERLE KURULAN</a:t>
          </a:r>
          <a:endParaRPr lang="tr-TR" sz="2000" kern="1200" dirty="0">
            <a:latin typeface="TR Kabel Bd" panose="020B0600000000000000" pitchFamily="34" charset="0"/>
          </a:endParaRPr>
        </a:p>
      </dsp:txBody>
      <dsp:txXfrm>
        <a:off x="277685" y="4098233"/>
        <a:ext cx="2569857" cy="1113893"/>
      </dsp:txXfrm>
    </dsp:sp>
    <dsp:sp modelId="{C9237C40-6255-4A21-828A-80AE36AAC9D2}">
      <dsp:nvSpPr>
        <dsp:cNvPr id="0" name=""/>
        <dsp:cNvSpPr/>
      </dsp:nvSpPr>
      <dsp:spPr>
        <a:xfrm rot="19885554">
          <a:off x="2959943" y="3337934"/>
          <a:ext cx="770343" cy="3633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>
        <a:off x="3068939" y="3410598"/>
        <a:ext cx="552351" cy="217993"/>
      </dsp:txXfrm>
    </dsp:sp>
    <dsp:sp modelId="{D14D8F01-B4B6-49D6-AAC7-8716769081D0}">
      <dsp:nvSpPr>
        <dsp:cNvPr id="0" name=""/>
        <dsp:cNvSpPr/>
      </dsp:nvSpPr>
      <dsp:spPr>
        <a:xfrm>
          <a:off x="4123928" y="2175816"/>
          <a:ext cx="2076122" cy="1038061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R Kabel Bd" panose="020B0600000000000000" pitchFamily="34" charset="0"/>
            </a:rPr>
            <a:t>BİRLEŞİK EYLEM</a:t>
          </a:r>
          <a:endParaRPr lang="tr-TR" sz="2000" kern="1200" dirty="0">
            <a:latin typeface="TR Kabel Bd" panose="020B0600000000000000" pitchFamily="34" charset="0"/>
          </a:endParaRPr>
        </a:p>
      </dsp:txBody>
      <dsp:txXfrm>
        <a:off x="4154332" y="2206220"/>
        <a:ext cx="2015314" cy="977253"/>
      </dsp:txXfrm>
    </dsp:sp>
    <dsp:sp modelId="{37CD2B88-F56A-4C12-8BF4-800140803D14}">
      <dsp:nvSpPr>
        <dsp:cNvPr id="0" name=""/>
        <dsp:cNvSpPr/>
      </dsp:nvSpPr>
      <dsp:spPr>
        <a:xfrm rot="16158445">
          <a:off x="4817911" y="1602654"/>
          <a:ext cx="571301" cy="3633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 rot="10800000">
        <a:off x="4926907" y="1675318"/>
        <a:ext cx="353309" cy="217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94E98-CBEF-4082-987F-432CBC728F4D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4D310-0D88-4F28-9E58-3B07F911EC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5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4D310-0D88-4F28-9E58-3B07F911ECB3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13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799A-8309-48DE-BD1D-1CA08BB859CB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306-E0D3-48A5-AB5C-82F94BCF4F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4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799A-8309-48DE-BD1D-1CA08BB859CB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306-E0D3-48A5-AB5C-82F94BCF4F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45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799A-8309-48DE-BD1D-1CA08BB859CB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306-E0D3-48A5-AB5C-82F94BCF4F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71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799A-8309-48DE-BD1D-1CA08BB859CB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306-E0D3-48A5-AB5C-82F94BCF4F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51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799A-8309-48DE-BD1D-1CA08BB859CB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306-E0D3-48A5-AB5C-82F94BCF4F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544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799A-8309-48DE-BD1D-1CA08BB859CB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306-E0D3-48A5-AB5C-82F94BCF4F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57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799A-8309-48DE-BD1D-1CA08BB859CB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306-E0D3-48A5-AB5C-82F94BCF4F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41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799A-8309-48DE-BD1D-1CA08BB859CB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306-E0D3-48A5-AB5C-82F94BCF4F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49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799A-8309-48DE-BD1D-1CA08BB859CB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306-E0D3-48A5-AB5C-82F94BCF4F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24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799A-8309-48DE-BD1D-1CA08BB859CB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306-E0D3-48A5-AB5C-82F94BCF4F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799A-8309-48DE-BD1D-1CA08BB859CB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306-E0D3-48A5-AB5C-82F94BCF4F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75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7799A-8309-48DE-BD1D-1CA08BB859CB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2306-E0D3-48A5-AB5C-82F94BCF4F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38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6602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TR Kabel Bd" panose="020B0600000000000000" pitchFamily="34" charset="0"/>
              </a:rPr>
              <a:t>EYLEMDE</a:t>
            </a:r>
            <a:endParaRPr lang="tr-TR" dirty="0">
              <a:latin typeface="TR Kabel Bd" panose="020B0600000000000000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YAPI</a:t>
            </a:r>
            <a:endParaRPr lang="tr-T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788219209"/>
              </p:ext>
            </p:extLst>
          </p:nvPr>
        </p:nvGraphicFramePr>
        <p:xfrm>
          <a:off x="2015958" y="2384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641600" y="5775159"/>
            <a:ext cx="221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Yapım eki (-)</a:t>
            </a:r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366000" y="5775159"/>
            <a:ext cx="221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Yapım eki (+)</a:t>
            </a:r>
            <a:endParaRPr lang="tr-TR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998907"/>
            <a:ext cx="11373853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buNone/>
            </a:pPr>
            <a:endParaRPr lang="tr-TR" dirty="0" smtClean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r>
              <a:rPr lang="tr-TR" sz="32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En az iki sözcükten oluşurlar.</a:t>
            </a:r>
          </a:p>
          <a:p>
            <a:pPr marL="0" indent="0" algn="ctr">
              <a:buNone/>
            </a:pPr>
            <a:endParaRPr lang="tr-TR" sz="3200" dirty="0" smtClean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sz="3200" dirty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sz="3200" dirty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sz="3200" dirty="0" smtClean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sz="3200" dirty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sz="3200" dirty="0" smtClean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sz="3200" dirty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sz="3200" dirty="0" smtClean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rgbClr val="0070C0"/>
                </a:solidFill>
                <a:latin typeface="TR Kabel Bd" panose="020B0600000000000000" pitchFamily="34" charset="0"/>
              </a:rPr>
              <a:t> </a:t>
            </a: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       </a:t>
            </a:r>
            <a:r>
              <a:rPr lang="tr-TR" dirty="0" smtClean="0">
                <a:solidFill>
                  <a:srgbClr val="FFC000"/>
                </a:solidFill>
                <a:latin typeface="TR Kabel Bd" panose="020B0600000000000000" pitchFamily="34" charset="0"/>
              </a:rPr>
              <a:t>yardım</a:t>
            </a: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 et-                     </a:t>
            </a:r>
            <a:r>
              <a:rPr lang="tr-TR" dirty="0" smtClean="0">
                <a:solidFill>
                  <a:srgbClr val="FFC000"/>
                </a:solidFill>
                <a:latin typeface="TR Kabel Bd" panose="020B0600000000000000" pitchFamily="34" charset="0"/>
              </a:rPr>
              <a:t>bak</a:t>
            </a:r>
            <a:r>
              <a:rPr lang="tr-TR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a</a:t>
            </a: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kal-             </a:t>
            </a:r>
            <a:r>
              <a:rPr lang="tr-TR" dirty="0" smtClean="0">
                <a:solidFill>
                  <a:srgbClr val="FFC000"/>
                </a:solidFill>
                <a:latin typeface="TR Kabel Bd" panose="020B0600000000000000" pitchFamily="34" charset="0"/>
              </a:rPr>
              <a:t>yangına</a:t>
            </a: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körükle</a:t>
            </a: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  </a:t>
            </a:r>
          </a:p>
          <a:p>
            <a:pPr marL="0" indent="0">
              <a:buNone/>
            </a:pPr>
            <a:r>
              <a:rPr lang="tr-TR" dirty="0">
                <a:solidFill>
                  <a:srgbClr val="0070C0"/>
                </a:solidFill>
                <a:latin typeface="TR Kabel Bd" panose="020B0600000000000000" pitchFamily="34" charset="0"/>
              </a:rPr>
              <a:t> </a:t>
            </a: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                                                                                    git-</a:t>
            </a:r>
            <a:endParaRPr lang="tr-TR" sz="3200" dirty="0">
              <a:solidFill>
                <a:srgbClr val="0070C0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cxnSp>
        <p:nvCxnSpPr>
          <p:cNvPr id="8" name="Düz Bağlayıcı 7"/>
          <p:cNvCxnSpPr/>
          <p:nvPr/>
        </p:nvCxnSpPr>
        <p:spPr>
          <a:xfrm flipV="1">
            <a:off x="3328738" y="1792705"/>
            <a:ext cx="1106904" cy="143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44" y="2316176"/>
            <a:ext cx="3773635" cy="266710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97" y="2331324"/>
            <a:ext cx="3634081" cy="265196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2"/>
          <a:stretch/>
        </p:blipFill>
        <p:spPr>
          <a:xfrm>
            <a:off x="8701212" y="2321986"/>
            <a:ext cx="3234114" cy="266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7" y="1913021"/>
            <a:ext cx="3609474" cy="4944979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77500" lnSpcReduction="20000"/>
          </a:bodyPr>
          <a:lstStyle/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r>
              <a:rPr lang="tr-TR" dirty="0" err="1" smtClean="0">
                <a:solidFill>
                  <a:srgbClr val="0070C0"/>
                </a:solidFill>
                <a:latin typeface="TR Kabel Bd" panose="020B0600000000000000" pitchFamily="34" charset="0"/>
              </a:rPr>
              <a:t>İsim</a:t>
            </a:r>
            <a:r>
              <a:rPr lang="tr-TR" dirty="0" err="1" smtClean="0">
                <a:latin typeface="TR Kabel Bd" panose="020B0600000000000000" pitchFamily="34" charset="0"/>
              </a:rPr>
              <a:t>+</a:t>
            </a:r>
            <a:r>
              <a:rPr lang="tr-TR" dirty="0" err="1" smtClean="0">
                <a:solidFill>
                  <a:srgbClr val="FFC000"/>
                </a:solidFill>
                <a:latin typeface="TR Kabel Bd" panose="020B0600000000000000" pitchFamily="34" charset="0"/>
              </a:rPr>
              <a:t>yardımcı</a:t>
            </a:r>
            <a:r>
              <a:rPr lang="tr-TR" dirty="0" smtClean="0">
                <a:solidFill>
                  <a:srgbClr val="FFC000"/>
                </a:solidFill>
                <a:latin typeface="TR Kabel Bd" panose="020B0600000000000000" pitchFamily="34" charset="0"/>
              </a:rPr>
              <a:t> eylem</a:t>
            </a: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r>
              <a:rPr lang="tr-TR" sz="3600" dirty="0" err="1" smtClean="0">
                <a:solidFill>
                  <a:srgbClr val="0070C0"/>
                </a:solidFill>
                <a:latin typeface="TR Kabel Bd" panose="020B0600000000000000" pitchFamily="34" charset="0"/>
              </a:rPr>
              <a:t>Mutlu</a:t>
            </a:r>
            <a:r>
              <a:rPr lang="tr-TR" sz="3600" dirty="0" err="1" smtClean="0">
                <a:latin typeface="TR Kabel Bd" panose="020B0600000000000000" pitchFamily="34" charset="0"/>
              </a:rPr>
              <a:t>+</a:t>
            </a:r>
            <a:r>
              <a:rPr lang="tr-TR" sz="3600" dirty="0" err="1" smtClean="0">
                <a:solidFill>
                  <a:srgbClr val="FFC000"/>
                </a:solidFill>
                <a:latin typeface="TR Kabel Bd" panose="020B0600000000000000" pitchFamily="34" charset="0"/>
              </a:rPr>
              <a:t>ol</a:t>
            </a:r>
            <a:r>
              <a:rPr lang="tr-TR" sz="3600" dirty="0" smtClean="0">
                <a:latin typeface="TR Kabel Bd" panose="020B0600000000000000" pitchFamily="34" charset="0"/>
              </a:rPr>
              <a:t>-</a:t>
            </a:r>
          </a:p>
          <a:p>
            <a:pPr marL="0" indent="0" algn="ctr">
              <a:buNone/>
            </a:pPr>
            <a:endParaRPr lang="tr-TR" dirty="0"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r>
              <a:rPr lang="tr-TR" sz="3300" dirty="0" smtClean="0">
                <a:latin typeface="TR Kabel Bd" panose="020B0600000000000000" pitchFamily="34" charset="0"/>
              </a:rPr>
              <a:t>mutlu ol-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592053" y="1913021"/>
            <a:ext cx="3862138" cy="494356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numCol="1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tr-TR" dirty="0" smtClean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tr-TR" sz="5900" dirty="0" smtClean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51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eylem</a:t>
            </a:r>
            <a:r>
              <a:rPr lang="tr-TR" sz="5100" dirty="0" smtClean="0">
                <a:latin typeface="TR Kabel Bd" panose="020B0600000000000000" pitchFamily="34" charset="0"/>
              </a:rPr>
              <a:t>+ </a:t>
            </a:r>
            <a:r>
              <a:rPr lang="tr-TR" sz="2900" dirty="0" smtClean="0">
                <a:solidFill>
                  <a:srgbClr val="00B050"/>
                </a:solidFill>
                <a:latin typeface="TR Kabel Bd" panose="020B0600000000000000" pitchFamily="34" charset="0"/>
              </a:rPr>
              <a:t>(a/e) </a:t>
            </a:r>
            <a:r>
              <a:rPr lang="tr-TR" sz="51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eylem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r-TR" sz="8400" dirty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tr-TR" sz="5100" dirty="0" smtClean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51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Düş</a:t>
            </a:r>
            <a:r>
              <a:rPr lang="tr-TR" sz="5100" dirty="0" smtClean="0">
                <a:latin typeface="TR Kabel Bd" panose="020B0600000000000000" pitchFamily="34" charset="0"/>
              </a:rPr>
              <a:t>-+</a:t>
            </a:r>
            <a:r>
              <a:rPr lang="tr-TR" sz="5100" dirty="0" err="1" smtClean="0">
                <a:solidFill>
                  <a:srgbClr val="00B050"/>
                </a:solidFill>
                <a:latin typeface="TR Kabel Bd" panose="020B0600000000000000" pitchFamily="34" charset="0"/>
              </a:rPr>
              <a:t>e</a:t>
            </a:r>
            <a:r>
              <a:rPr lang="tr-TR" sz="5100" dirty="0" err="1" smtClean="0">
                <a:latin typeface="TR Kabel Bd" panose="020B0600000000000000" pitchFamily="34" charset="0"/>
              </a:rPr>
              <a:t>+</a:t>
            </a:r>
            <a:r>
              <a:rPr lang="tr-TR" sz="5100" dirty="0" err="1" smtClean="0">
                <a:solidFill>
                  <a:srgbClr val="FF0000"/>
                </a:solidFill>
                <a:latin typeface="TR Kabel Bd" panose="020B0600000000000000" pitchFamily="34" charset="0"/>
              </a:rPr>
              <a:t>yaz</a:t>
            </a:r>
            <a:r>
              <a:rPr lang="tr-TR" sz="5100" dirty="0" smtClean="0">
                <a:latin typeface="TR Kabel Bd" panose="020B0600000000000000" pitchFamily="34" charset="0"/>
              </a:rPr>
              <a:t>-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r-TR" dirty="0">
              <a:latin typeface="TR Kabel Bd" panose="020B0600000000000000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tr-TR" dirty="0">
              <a:latin typeface="TR Kabel Bd" panose="020B0600000000000000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5100" dirty="0">
                <a:latin typeface="TR Kabel Bd" panose="020B0600000000000000" pitchFamily="34" charset="0"/>
              </a:rPr>
              <a:t>d</a:t>
            </a:r>
            <a:r>
              <a:rPr lang="tr-TR" sz="5100" dirty="0" smtClean="0">
                <a:latin typeface="TR Kabel Bd" panose="020B0600000000000000" pitchFamily="34" charset="0"/>
              </a:rPr>
              <a:t>üşeyaz-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	eylemlerdir.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8618622" y="1913021"/>
            <a:ext cx="3573377" cy="494497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dirty="0" err="1" smtClean="0">
                <a:solidFill>
                  <a:srgbClr val="0070C0"/>
                </a:solidFill>
                <a:latin typeface="TR Kabel Bd" panose="020B0600000000000000" pitchFamily="34" charset="0"/>
              </a:rPr>
              <a:t>isim</a:t>
            </a:r>
            <a:r>
              <a:rPr lang="tr-TR" dirty="0" err="1" smtClean="0">
                <a:latin typeface="TR Kabel Bd" panose="020B0600000000000000" pitchFamily="34" charset="0"/>
              </a:rPr>
              <a:t>+</a:t>
            </a:r>
            <a:r>
              <a:rPr lang="tr-TR" dirty="0" err="1" smtClean="0">
                <a:solidFill>
                  <a:srgbClr val="FF0000"/>
                </a:solidFill>
                <a:latin typeface="TR Kabel Bd" panose="020B0600000000000000" pitchFamily="34" charset="0"/>
              </a:rPr>
              <a:t>eylem</a:t>
            </a:r>
            <a:endParaRPr lang="tr-TR" dirty="0" smtClean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(kalıplaşmış)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dirty="0" err="1" smtClean="0">
                <a:solidFill>
                  <a:srgbClr val="0070C0"/>
                </a:solidFill>
                <a:latin typeface="TR Kabel Bd" panose="020B0600000000000000" pitchFamily="34" charset="0"/>
              </a:rPr>
              <a:t>baş</a:t>
            </a:r>
            <a:r>
              <a:rPr lang="tr-TR" dirty="0" err="1" smtClean="0">
                <a:latin typeface="TR Kabel Bd" panose="020B0600000000000000" pitchFamily="34" charset="0"/>
              </a:rPr>
              <a:t>+</a:t>
            </a:r>
            <a:r>
              <a:rPr lang="tr-TR" dirty="0" err="1" smtClean="0">
                <a:solidFill>
                  <a:srgbClr val="FF0000"/>
                </a:solidFill>
                <a:latin typeface="TR Kabel Bd" panose="020B0600000000000000" pitchFamily="34" charset="0"/>
              </a:rPr>
              <a:t>vur</a:t>
            </a:r>
            <a:r>
              <a:rPr lang="tr-TR" dirty="0" smtClean="0">
                <a:latin typeface="TR Kabel Bd" panose="020B0600000000000000" pitchFamily="34" charset="0"/>
              </a:rPr>
              <a:t>-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  <a:r>
              <a:rPr lang="tr-TR" sz="3200" dirty="0" smtClean="0">
                <a:latin typeface="TR Kabel Bd" panose="020B0600000000000000" pitchFamily="34" charset="0"/>
              </a:rPr>
              <a:t>başvur-</a:t>
            </a:r>
            <a:endParaRPr lang="tr-TR" sz="3200" dirty="0">
              <a:latin typeface="TR Kabel Bd" panose="020B0600000000000000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818147" y="1161763"/>
            <a:ext cx="10756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Farklı biçimlerde oluşturulabilirler.</a:t>
            </a:r>
            <a:endParaRPr lang="tr-TR" sz="3000" dirty="0">
              <a:solidFill>
                <a:srgbClr val="FF0000"/>
              </a:solidFill>
              <a:latin typeface="TR Kabel Bd" panose="020B0600000000000000" pitchFamily="34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1347537" y="3056021"/>
            <a:ext cx="577516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9697453" y="2959769"/>
            <a:ext cx="123825" cy="9956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3338765" y="3070989"/>
            <a:ext cx="366961" cy="88446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5366084" y="3070989"/>
            <a:ext cx="264193" cy="936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7202906" y="3070989"/>
            <a:ext cx="340894" cy="1028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 flipH="1">
            <a:off x="6530641" y="3070989"/>
            <a:ext cx="98759" cy="100577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 flipH="1">
            <a:off x="10710111" y="2941580"/>
            <a:ext cx="340894" cy="1028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4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C000"/>
                </a:solidFill>
                <a:latin typeface="TR Kabel Bd" panose="020B0600000000000000" pitchFamily="34" charset="0"/>
              </a:rPr>
              <a:t>Yardımcı Eylemlerle Kurulanlar</a:t>
            </a:r>
            <a:endParaRPr lang="tr-TR" sz="3000" dirty="0">
              <a:solidFill>
                <a:srgbClr val="FFC000"/>
              </a:solidFill>
              <a:latin typeface="TR Kabel Bd" panose="020B0600000000000000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5" y="1732000"/>
            <a:ext cx="11373853" cy="512599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906121" y="6088693"/>
            <a:ext cx="541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isim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+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yardımcı </a:t>
            </a:r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eylem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58778" y="2021305"/>
            <a:ext cx="6918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Bize düşen zor koşullardaki insanlara </a:t>
            </a:r>
            <a:r>
              <a:rPr lang="tr-T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yardım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etmek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</a:t>
            </a:r>
            <a:r>
              <a:rPr lang="tr-TR" sz="2000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6175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C000"/>
                </a:solidFill>
                <a:latin typeface="TR Kabel Bd" panose="020B0600000000000000" pitchFamily="34" charset="0"/>
              </a:rPr>
              <a:t>Yardımcı Eylemlerle Kurulanlar</a:t>
            </a:r>
            <a:endParaRPr lang="tr-TR" sz="3000" dirty="0">
              <a:solidFill>
                <a:srgbClr val="FFC000"/>
              </a:solidFill>
              <a:latin typeface="TR Kabel Bd" panose="020B0600000000000000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797967" y="6202641"/>
            <a:ext cx="541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isim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+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yardımcı </a:t>
            </a:r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eylem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" y="1761013"/>
            <a:ext cx="11373853" cy="433487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94874" y="1937084"/>
            <a:ext cx="1081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Taksi plakasını arkadaşına </a:t>
            </a:r>
            <a:r>
              <a:rPr lang="tr-T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devr</a:t>
            </a:r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miş.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6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C000"/>
                </a:solidFill>
                <a:latin typeface="TR Kabel Bd" panose="020B0600000000000000" pitchFamily="34" charset="0"/>
              </a:rPr>
              <a:t>Yardımcı Eylemlerle Kurulanlar</a:t>
            </a:r>
            <a:endParaRPr lang="tr-TR" sz="3000" dirty="0">
              <a:solidFill>
                <a:srgbClr val="FFC000"/>
              </a:solidFill>
              <a:latin typeface="TR Kabel Bd" panose="020B0600000000000000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5" y="1732000"/>
            <a:ext cx="11373853" cy="5126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777790" y="6088693"/>
            <a:ext cx="541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isim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+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yardımcı </a:t>
            </a:r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eylem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6747" y="1900990"/>
            <a:ext cx="980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ıssız yerde tek başına kalmış, </a:t>
            </a:r>
            <a:r>
              <a:rPr lang="tr-TR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kayb</a:t>
            </a:r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</a:t>
            </a:r>
            <a:r>
              <a:rPr lang="tr-T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muştu.</a:t>
            </a:r>
            <a:endParaRPr lang="tr-T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2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C000"/>
                </a:solidFill>
                <a:latin typeface="TR Kabel Bd" panose="020B0600000000000000" pitchFamily="34" charset="0"/>
              </a:rPr>
              <a:t>Yardımcı Eylemlerle Kurulanlar</a:t>
            </a:r>
            <a:endParaRPr lang="tr-TR" sz="3000" dirty="0">
              <a:solidFill>
                <a:srgbClr val="FFC000"/>
              </a:solidFill>
              <a:latin typeface="TR Kabel Bd" panose="020B0600000000000000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6" y="1732001"/>
            <a:ext cx="11373853" cy="51259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809874" y="6183133"/>
            <a:ext cx="541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isim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+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yardımcı </a:t>
            </a:r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eylem</a:t>
            </a:r>
            <a:endParaRPr lang="tr-T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239086" y="1891430"/>
            <a:ext cx="1037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Çocuk, açık havaya çıkınca çok </a:t>
            </a:r>
            <a:r>
              <a:rPr lang="tr-TR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mutlu</a:t>
            </a:r>
            <a:r>
              <a:rPr lang="tr-T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</a:t>
            </a:r>
            <a:r>
              <a:rPr lang="tr-T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muştu.</a:t>
            </a:r>
            <a:endParaRPr lang="tr-T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9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32500" lnSpcReduction="20000"/>
          </a:bodyPr>
          <a:lstStyle/>
          <a:p>
            <a:pPr marL="0" indent="0" algn="ctr">
              <a:buNone/>
            </a:pPr>
            <a:endParaRPr lang="tr-TR" u="sng" dirty="0" smtClean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8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             </a:t>
            </a:r>
            <a:r>
              <a:rPr lang="tr-TR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Yardımcı </a:t>
            </a:r>
            <a:r>
              <a:rPr lang="tr-TR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eylemlerle kurulan birleşik eylemlerin </a:t>
            </a:r>
            <a:r>
              <a:rPr lang="tr-TR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     birleşmesi </a:t>
            </a:r>
            <a:r>
              <a:rPr lang="tr-TR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sırasında </a:t>
            </a:r>
            <a:r>
              <a:rPr lang="tr-TR" sz="8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bir ses olayı yaşanıyorsa </a:t>
            </a:r>
            <a:r>
              <a:rPr lang="tr-TR" sz="8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8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8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   eylem </a:t>
            </a:r>
            <a:r>
              <a:rPr lang="tr-TR" sz="8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bitişik </a:t>
            </a:r>
            <a:r>
              <a:rPr lang="tr-TR" sz="8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bir ses olayı yaşanmıyorsa ayrı </a:t>
            </a:r>
            <a:r>
              <a:rPr lang="tr-TR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yazılır.</a:t>
            </a:r>
          </a:p>
          <a:p>
            <a:pPr marL="0" indent="0" algn="ctr">
              <a:buNone/>
            </a:pPr>
            <a:endParaRPr lang="tr-TR" u="sng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sz="73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r>
              <a:rPr lang="tr-TR" sz="123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sab</a:t>
            </a:r>
            <a:r>
              <a:rPr lang="tr-TR" sz="1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ı</a:t>
            </a:r>
            <a:r>
              <a:rPr lang="tr-TR" sz="123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r</a:t>
            </a:r>
            <a:r>
              <a:rPr lang="tr-TR" sz="12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1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+ etmek = </a:t>
            </a:r>
            <a:r>
              <a:rPr lang="tr-TR" sz="12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sabretmek</a:t>
            </a:r>
          </a:p>
          <a:p>
            <a:pPr marL="0" indent="0" algn="ctr">
              <a:buNone/>
            </a:pPr>
            <a:r>
              <a:rPr lang="tr-TR" sz="1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göç</a:t>
            </a:r>
            <a:r>
              <a:rPr lang="tr-TR" sz="1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+ etmek = </a:t>
            </a:r>
            <a:r>
              <a:rPr lang="tr-TR" sz="12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göç etmek</a:t>
            </a:r>
          </a:p>
          <a:p>
            <a:pPr marL="0" indent="0" algn="ctr">
              <a:buNone/>
            </a:pPr>
            <a:r>
              <a:rPr lang="tr-TR" sz="1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hal</a:t>
            </a:r>
            <a:r>
              <a:rPr lang="tr-TR" sz="1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+ olmak= </a:t>
            </a:r>
            <a:r>
              <a:rPr lang="tr-TR" sz="12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hal</a:t>
            </a:r>
            <a:r>
              <a:rPr lang="tr-TR" sz="1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l</a:t>
            </a:r>
            <a:r>
              <a:rPr lang="tr-TR" sz="12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olmak</a:t>
            </a:r>
          </a:p>
          <a:p>
            <a:pPr marL="0" indent="0" algn="ctr">
              <a:buNone/>
            </a:pPr>
            <a:r>
              <a:rPr lang="tr-TR" sz="123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arz</a:t>
            </a:r>
            <a:r>
              <a:rPr lang="tr-TR" sz="1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etmek= </a:t>
            </a:r>
            <a:r>
              <a:rPr lang="tr-TR" sz="12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arz etmek</a:t>
            </a:r>
          </a:p>
          <a:p>
            <a:pPr marL="0" indent="0" algn="ctr">
              <a:buNone/>
            </a:pPr>
            <a:endParaRPr lang="tr-TR" u="sng" dirty="0">
              <a:solidFill>
                <a:srgbClr val="FFC000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3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8000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C000"/>
                </a:solidFill>
                <a:latin typeface="TR Kabel Bd" panose="020B0600000000000000" pitchFamily="34" charset="0"/>
              </a:rPr>
              <a:t>Yardımcı Eylemlerle Kurulanlar</a:t>
            </a:r>
            <a:endParaRPr lang="tr-TR" sz="3000" dirty="0">
              <a:solidFill>
                <a:srgbClr val="FFC000"/>
              </a:solidFill>
              <a:latin typeface="TR Kabel Bd" panose="020B0600000000000000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1732000"/>
            <a:ext cx="1107453" cy="11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Kurallı Birleşik Eylemlerle Kurulanlar</a:t>
            </a:r>
            <a:endParaRPr lang="tr-TR" sz="3000" dirty="0">
              <a:solidFill>
                <a:srgbClr val="FF0000"/>
              </a:solidFill>
              <a:latin typeface="TR Kabel Bd" panose="020B0600000000000000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5" y="1731999"/>
            <a:ext cx="11373854" cy="451755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797967" y="1961861"/>
            <a:ext cx="541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eylem</a:t>
            </a:r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+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(-e)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bilmek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18146" y="6273224"/>
            <a:ext cx="1137385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YETERLİLİK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136984" y="5026728"/>
            <a:ext cx="9950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dağa ben de </a:t>
            </a:r>
            <a:r>
              <a:rPr lang="tr-T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tırman</a:t>
            </a:r>
            <a:r>
              <a:rPr lang="tr-TR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irim.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46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Kurallı Birleşik Eylemlerle Kurulanlar</a:t>
            </a:r>
            <a:endParaRPr lang="tr-TR" sz="3000" dirty="0">
              <a:solidFill>
                <a:srgbClr val="FF0000"/>
              </a:solidFill>
              <a:latin typeface="TR Kabel Bd" panose="020B0600000000000000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18146" y="6273224"/>
            <a:ext cx="1137385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YETERLİLİK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5" y="1732000"/>
            <a:ext cx="11373853" cy="452702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38464" y="2100359"/>
            <a:ext cx="486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eylem</a:t>
            </a:r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+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(-e)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bilmek</a:t>
            </a:r>
          </a:p>
        </p:txBody>
      </p:sp>
    </p:spTree>
    <p:extLst>
      <p:ext uri="{BB962C8B-B14F-4D97-AF65-F5344CB8AC3E}">
        <p14:creationId xmlns:p14="http://schemas.microsoft.com/office/powerpoint/2010/main" val="7728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6184232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7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TEK SÖZCÜKTEN OLUŞANLAR</a:t>
            </a:r>
            <a:endParaRPr lang="tr-TR" sz="27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sz="27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sz="27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sz="27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r>
              <a:rPr lang="tr-TR" sz="27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1.BASİT EYLEMLER</a:t>
            </a:r>
          </a:p>
          <a:p>
            <a:pPr marL="0" indent="0" algn="ctr">
              <a:buNone/>
            </a:pPr>
            <a:endParaRPr lang="tr-TR" sz="27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sz="27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sz="27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r>
              <a:rPr lang="tr-TR" sz="27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2.TÜREMİŞ EYLEMLER</a:t>
            </a:r>
            <a:endParaRPr lang="tr-TR" sz="27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184232" y="0"/>
            <a:ext cx="6007768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dirty="0" smtClean="0">
                <a:latin typeface="TR Kabel Bd" panose="020B0600000000000000" pitchFamily="34" charset="0"/>
              </a:rPr>
              <a:t>BİRDEN ÇOK SÖZCÜKTEN OLUŞANLAR</a:t>
            </a:r>
          </a:p>
          <a:p>
            <a:endParaRPr lang="tr-TR" sz="2100" dirty="0">
              <a:latin typeface="TR Kabel Bd" panose="020B0600000000000000" pitchFamily="34" charset="0"/>
            </a:endParaRPr>
          </a:p>
          <a:p>
            <a:endParaRPr lang="tr-TR" sz="2100" dirty="0" smtClean="0">
              <a:latin typeface="TR Kabel Bd" panose="020B0600000000000000" pitchFamily="34" charset="0"/>
            </a:endParaRPr>
          </a:p>
          <a:p>
            <a:endParaRPr lang="tr-TR" sz="2700" dirty="0" smtClean="0">
              <a:latin typeface="TR Kabel Bd" panose="020B0600000000000000" pitchFamily="34" charset="0"/>
            </a:endParaRPr>
          </a:p>
          <a:p>
            <a:endParaRPr lang="tr-TR" sz="2700" dirty="0">
              <a:latin typeface="TR Kabel Bd" panose="020B0600000000000000" pitchFamily="34" charset="0"/>
            </a:endParaRPr>
          </a:p>
          <a:p>
            <a:pPr algn="ctr"/>
            <a:r>
              <a:rPr lang="tr-TR" sz="2700" dirty="0" smtClean="0">
                <a:latin typeface="TR Kabel Bd" panose="020B0600000000000000" pitchFamily="34" charset="0"/>
              </a:rPr>
              <a:t>3.BİRLEŞİK EYLEMLER</a:t>
            </a:r>
          </a:p>
          <a:p>
            <a:pPr algn="ctr"/>
            <a:endParaRPr lang="tr-TR" sz="2700" dirty="0" smtClean="0">
              <a:latin typeface="TR Kabel Bd" panose="020B0600000000000000" pitchFamily="34" charset="0"/>
            </a:endParaRPr>
          </a:p>
          <a:p>
            <a:pPr algn="ctr"/>
            <a:endParaRPr lang="tr-TR" sz="2700" dirty="0">
              <a:latin typeface="TR Kabel Bd" panose="020B0600000000000000" pitchFamily="34" charset="0"/>
            </a:endParaRPr>
          </a:p>
          <a:p>
            <a:pPr algn="ctr"/>
            <a:endParaRPr lang="tr-TR" sz="2700" dirty="0">
              <a:latin typeface="TR Kabel Bd" panose="020B0600000000000000" pitchFamily="34" charset="0"/>
            </a:endParaRPr>
          </a:p>
          <a:p>
            <a:pPr algn="ctr"/>
            <a:endParaRPr lang="tr-TR" sz="2700" dirty="0" smtClean="0">
              <a:latin typeface="TR Kabel Bd" panose="020B0600000000000000" pitchFamily="34" charset="0"/>
            </a:endParaRPr>
          </a:p>
          <a:p>
            <a:pPr algn="ctr"/>
            <a:endParaRPr lang="tr-TR" sz="2700" dirty="0">
              <a:latin typeface="TR Kabel Bd" panose="020B0600000000000000" pitchFamily="34" charset="0"/>
            </a:endParaRPr>
          </a:p>
          <a:p>
            <a:pPr algn="ctr"/>
            <a:endParaRPr lang="tr-TR" sz="2700" dirty="0" smtClean="0">
              <a:latin typeface="TR Kabel Bd" panose="020B0600000000000000" pitchFamily="34" charset="0"/>
            </a:endParaRPr>
          </a:p>
          <a:p>
            <a:pPr algn="ctr"/>
            <a:endParaRPr lang="tr-TR" sz="2700" dirty="0">
              <a:latin typeface="TR Kabel Bd" panose="020B0600000000000000" pitchFamily="34" charset="0"/>
            </a:endParaRPr>
          </a:p>
          <a:p>
            <a:pPr algn="ctr"/>
            <a:endParaRPr lang="tr-TR" sz="2700" dirty="0" smtClean="0">
              <a:latin typeface="TR Kabel Bd" panose="020B0600000000000000" pitchFamily="34" charset="0"/>
            </a:endParaRPr>
          </a:p>
          <a:p>
            <a:pPr algn="ctr"/>
            <a:endParaRPr lang="tr-TR" sz="2700" dirty="0">
              <a:latin typeface="TR Kabel Bd" panose="020B0600000000000000" pitchFamily="34" charset="0"/>
            </a:endParaRPr>
          </a:p>
          <a:p>
            <a:pPr algn="ctr"/>
            <a:endParaRPr lang="tr-TR" sz="2700" dirty="0" smtClean="0">
              <a:latin typeface="TR Kabel Bd" panose="020B0600000000000000" pitchFamily="34" charset="0"/>
            </a:endParaRPr>
          </a:p>
          <a:p>
            <a:pPr algn="ctr"/>
            <a:endParaRPr lang="tr-TR" sz="2700" dirty="0">
              <a:latin typeface="TR Kabel Bd" panose="020B0600000000000000" pitchFamily="34" charset="0"/>
            </a:endParaRPr>
          </a:p>
        </p:txBody>
      </p:sp>
      <p:sp>
        <p:nvSpPr>
          <p:cNvPr id="5" name="Eksi 4"/>
          <p:cNvSpPr/>
          <p:nvPr/>
        </p:nvSpPr>
        <p:spPr>
          <a:xfrm>
            <a:off x="-856220" y="446276"/>
            <a:ext cx="7983530" cy="45719"/>
          </a:xfrm>
          <a:prstGeom prst="mathMinus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Eksi 5"/>
          <p:cNvSpPr/>
          <p:nvPr/>
        </p:nvSpPr>
        <p:spPr>
          <a:xfrm>
            <a:off x="5196351" y="446275"/>
            <a:ext cx="7983530" cy="45719"/>
          </a:xfrm>
          <a:prstGeom prst="mathMinus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ol Sağ Yukarı Ok 6"/>
          <p:cNvSpPr/>
          <p:nvPr/>
        </p:nvSpPr>
        <p:spPr>
          <a:xfrm rot="10800000">
            <a:off x="8054236" y="3118981"/>
            <a:ext cx="2154751" cy="2104373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619430" y="3135449"/>
            <a:ext cx="15859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YARDIMCI EYLEMLERLE KURULAN BİRLEŞİK EYLEMLER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223932" y="3285761"/>
            <a:ext cx="1585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KURALLI BİRLEŞİK EYLEMLER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324719" y="5266250"/>
            <a:ext cx="428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ANLAMCA KAYNAŞMIŞ (DEYİMLEŞMİŞ)  </a:t>
            </a:r>
          </a:p>
          <a:p>
            <a:r>
              <a:rPr lang="tr-T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                BİRLEŞİK EYLEMLER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          Yeterlilik eyleminin olumsuzu yapılırken «bilmek» 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        eylemi düşebilir. Bu durumda eylemin olumsuzunda 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      yer alan «-e» ekinden eylemin yeterlilik eylemi olduğu anlaşılabilir.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OLUMLU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		Tiyatroya abim de gel</a:t>
            </a:r>
            <a:r>
              <a:rPr lang="tr-T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bilir.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 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OLUMSUZ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	Tiyatroya abim de gel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me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</a:t>
            </a:r>
            <a:r>
              <a:rPr lang="tr-T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bilir.</a:t>
            </a:r>
            <a:endParaRPr lang="tr-T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Kurallı Birleşik Eylemlerle Kurulanlar</a:t>
            </a:r>
            <a:endParaRPr lang="tr-TR" sz="3000" dirty="0">
              <a:solidFill>
                <a:srgbClr val="FF0000"/>
              </a:solidFill>
              <a:latin typeface="TR Kabel Bd" panose="020B0600000000000000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18146" y="6273224"/>
            <a:ext cx="1137385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YETERLİLİK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3" y="1839021"/>
            <a:ext cx="1107453" cy="1107453"/>
          </a:xfrm>
          <a:prstGeom prst="rect">
            <a:avLst/>
          </a:prstGeom>
        </p:spPr>
      </p:pic>
      <p:sp>
        <p:nvSpPr>
          <p:cNvPr id="4" name="Sağ Ok 3"/>
          <p:cNvSpPr/>
          <p:nvPr/>
        </p:nvSpPr>
        <p:spPr>
          <a:xfrm>
            <a:off x="2791327" y="4176712"/>
            <a:ext cx="649705" cy="28875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2931695" y="5080589"/>
            <a:ext cx="649705" cy="2887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5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          Yeterlilik eyleminin olumsuzu yapılırken «bilmek» 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        eylemi düşebilir. Bu durumda eylemin olumsuzunda  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      yer alan «-e» ekinden eylemin yeterlilik eylemi olduğu anlaşılabilir.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OLUMLU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		Çok yakından bakınca gör</a:t>
            </a:r>
            <a:r>
              <a:rPr lang="tr-T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bilirsin.</a:t>
            </a:r>
          </a:p>
          <a:p>
            <a:pPr marL="0" indent="0" algn="ctr"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 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OLUMSUZ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	Çok yakından bakınca gör</a:t>
            </a:r>
            <a:r>
              <a:rPr lang="tr-T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mez</a:t>
            </a:r>
            <a:r>
              <a:rPr lang="tr-T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sin.</a:t>
            </a:r>
            <a:endParaRPr lang="tr-T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Kurallı Birleşik Eylemlerle Kurulanlar</a:t>
            </a:r>
            <a:endParaRPr lang="tr-TR" sz="3000" dirty="0">
              <a:solidFill>
                <a:srgbClr val="FF0000"/>
              </a:solidFill>
              <a:latin typeface="TR Kabel Bd" panose="020B0600000000000000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18146" y="6273224"/>
            <a:ext cx="1137385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YETERLİLİK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3" y="1839021"/>
            <a:ext cx="1107453" cy="1107453"/>
          </a:xfrm>
          <a:prstGeom prst="rect">
            <a:avLst/>
          </a:prstGeom>
        </p:spPr>
      </p:pic>
      <p:sp>
        <p:nvSpPr>
          <p:cNvPr id="4" name="Sağ Ok 3"/>
          <p:cNvSpPr/>
          <p:nvPr/>
        </p:nvSpPr>
        <p:spPr>
          <a:xfrm>
            <a:off x="2791327" y="4176712"/>
            <a:ext cx="649705" cy="28875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2931695" y="5080589"/>
            <a:ext cx="649705" cy="2887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4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Kurallı Birleşik Eylemlerle Kurulanlar</a:t>
            </a:r>
            <a:endParaRPr lang="tr-TR" sz="3000" dirty="0">
              <a:solidFill>
                <a:srgbClr val="FF0000"/>
              </a:solidFill>
              <a:latin typeface="TR Kabel Bd" panose="020B0600000000000000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18146" y="6273224"/>
            <a:ext cx="1137385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SÜRERLİK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6" y="1731999"/>
            <a:ext cx="6051886" cy="453891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7158789" y="2959768"/>
            <a:ext cx="4872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</a:t>
            </a:r>
            <a:r>
              <a:rPr lang="tr-T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efsane b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bölgede yıllardır 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anlatıl</a:t>
            </a:r>
            <a:r>
              <a:rPr lang="tr-TR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miştir.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133599" y="191373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eylem</a:t>
            </a:r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+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(-e)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gelmek/kalmak/durmak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3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Kurallı Birleşik Eylemlerle Kurulanlar</a:t>
            </a:r>
            <a:endParaRPr lang="tr-TR" sz="3000" dirty="0">
              <a:solidFill>
                <a:srgbClr val="FF0000"/>
              </a:solidFill>
              <a:latin typeface="TR Kabel Bd" panose="020B0600000000000000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18146" y="6273224"/>
            <a:ext cx="1137385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SÜRERLİK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4" y="1731998"/>
            <a:ext cx="4541223" cy="454122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866898" y="1913735"/>
            <a:ext cx="927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eylem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+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(-e)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gelmek/kalmak/durmak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5814911" y="3143622"/>
            <a:ext cx="4872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yoldaşına bir süre 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</a:t>
            </a:r>
            <a:r>
              <a:rPr lang="tr-TR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dı.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2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Kurallı Birleşik Eylemlerle Kurulanlar</a:t>
            </a:r>
            <a:endParaRPr lang="tr-TR" sz="3000" dirty="0">
              <a:solidFill>
                <a:srgbClr val="FF0000"/>
              </a:solidFill>
              <a:latin typeface="TR Kabel Bd" panose="020B0600000000000000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18146" y="6273224"/>
            <a:ext cx="1137385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SÜRERLİK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" y="1731999"/>
            <a:ext cx="6051886" cy="453498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069432" y="1961861"/>
            <a:ext cx="8698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eylem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+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(-e)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gelmek/kalmak/durmak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158789" y="2837150"/>
            <a:ext cx="48727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 bildiklerini 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</a:t>
            </a:r>
            <a:r>
              <a:rPr lang="tr-TR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tr-TR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 daha sonra okuyacağım.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48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Kurallı Birleşik Eylemlerle Kurulanlar</a:t>
            </a:r>
            <a:endParaRPr lang="tr-TR" sz="3000" dirty="0">
              <a:solidFill>
                <a:srgbClr val="FF0000"/>
              </a:solidFill>
              <a:latin typeface="TR Kabel Bd" panose="020B0600000000000000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698204" y="2024390"/>
            <a:ext cx="541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eylem</a:t>
            </a:r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+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(-İ)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vermek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18146" y="6273224"/>
            <a:ext cx="1137385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TEZLİK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5" y="1731998"/>
            <a:ext cx="3800475" cy="4541223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5642810" y="3140839"/>
            <a:ext cx="4872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Başka çay içen yoksa çayın altını 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kapat</a:t>
            </a:r>
            <a:r>
              <a:rPr lang="tr-TR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ı</a:t>
            </a:r>
            <a:r>
              <a:rPr lang="tr-TR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0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Kurallı Birleşik Eylemlerle Kurulanlar</a:t>
            </a:r>
            <a:endParaRPr lang="tr-TR" sz="3000" dirty="0">
              <a:solidFill>
                <a:srgbClr val="FF0000"/>
              </a:solidFill>
              <a:latin typeface="TR Kabel Bd" panose="020B0600000000000000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335246" y="1937798"/>
            <a:ext cx="541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eylem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+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(-İ)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vermek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818146" y="6273224"/>
            <a:ext cx="1137385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TEZLİK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r="11625"/>
          <a:stretch/>
        </p:blipFill>
        <p:spPr>
          <a:xfrm>
            <a:off x="818145" y="1731999"/>
            <a:ext cx="6485022" cy="4541223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7431500" y="3460177"/>
            <a:ext cx="4872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Siparişleri kutuya 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koy</a:t>
            </a:r>
            <a:r>
              <a:rPr lang="tr-TR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tr-TR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</a:t>
            </a: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7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Kurallı Birleşik Eylemlerle Kurulanlar</a:t>
            </a:r>
            <a:endParaRPr lang="tr-TR" sz="3000" dirty="0">
              <a:solidFill>
                <a:srgbClr val="FF0000"/>
              </a:solidFill>
              <a:latin typeface="TR Kabel Bd" panose="020B0600000000000000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4" y="1699334"/>
            <a:ext cx="11373855" cy="457388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797967" y="1961861"/>
            <a:ext cx="541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eylem</a:t>
            </a:r>
            <a:r>
              <a:rPr lang="tr-T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+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(-e)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yazmak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18146" y="6273224"/>
            <a:ext cx="11373853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YAKLAŞMA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973348" y="4688175"/>
            <a:ext cx="5649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Cambaz daha gösteriye başlarken </a:t>
            </a: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</a:t>
            </a: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tr-T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</a:t>
            </a:r>
            <a:r>
              <a:rPr lang="tr-T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dı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4" y="1732000"/>
            <a:ext cx="11373855" cy="4552266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5399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Kurallı Birleşik Eylemlerle Kurulanlar</a:t>
            </a:r>
            <a:endParaRPr lang="tr-TR" sz="3000" dirty="0">
              <a:solidFill>
                <a:srgbClr val="FF0000"/>
              </a:solidFill>
              <a:latin typeface="TR Kabel Bd" panose="020B0600000000000000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797967" y="1961861"/>
            <a:ext cx="541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eylem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+</a:t>
            </a:r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 </a:t>
            </a:r>
            <a:r>
              <a:rPr lang="tr-T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(-e) 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yazmak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818146" y="6273224"/>
            <a:ext cx="11373853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YAKLAŞMA</a:t>
            </a:r>
            <a:endParaRPr 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939452" y="5535533"/>
            <a:ext cx="1052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Çıkan izdihamda bir yaşlı </a:t>
            </a: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</a:t>
            </a:r>
            <a:r>
              <a:rPr lang="tr-TR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tr-TR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</a:t>
            </a:r>
            <a:r>
              <a:rPr lang="tr-T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dı.</a:t>
            </a:r>
            <a:endParaRPr lang="tr-T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9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3" y="1732001"/>
            <a:ext cx="11373855" cy="5131470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38609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900" dirty="0" smtClean="0">
                <a:solidFill>
                  <a:srgbClr val="7030A0"/>
                </a:solidFill>
                <a:latin typeface="TR Kabel Bd" panose="020B0600000000000000" pitchFamily="34" charset="0"/>
              </a:rPr>
              <a:t>Anlamca Kaynaşmış(Kalıplaşmış) Biçimde Kurulanlar</a:t>
            </a:r>
            <a:endParaRPr lang="tr-TR" sz="2900" dirty="0">
              <a:solidFill>
                <a:srgbClr val="7030A0"/>
              </a:solidFill>
              <a:latin typeface="TR Kabel Bd" panose="020B0600000000000000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350540" y="1952623"/>
            <a:ext cx="616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Kalıplaşma / </a:t>
            </a:r>
            <a:r>
              <a:rPr lang="tr-T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deyimleşme</a:t>
            </a:r>
            <a:endParaRPr lang="tr-T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5566608" y="4487779"/>
            <a:ext cx="3433013" cy="613611"/>
          </a:xfrm>
          <a:prstGeom prst="round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8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tr-TR" spc="12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TEK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-1" y="998906"/>
            <a:ext cx="6112702" cy="5859093"/>
          </a:xfr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numCol="1">
            <a:normAutofit/>
          </a:bodyPr>
          <a:lstStyle/>
          <a:p>
            <a:pPr marL="0" indent="0" algn="ctr">
              <a:buNone/>
            </a:pPr>
            <a:endParaRPr lang="tr-TR" dirty="0" smtClean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BASİT EYLEMLER</a:t>
            </a:r>
          </a:p>
          <a:p>
            <a:pPr marL="0" indent="0" algn="ctr">
              <a:buNone/>
            </a:pPr>
            <a:endParaRPr lang="tr-TR" dirty="0" smtClean="0">
              <a:solidFill>
                <a:srgbClr val="FF000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Bir sözcükten oluşan 	ve yapım eki </a:t>
            </a:r>
            <a:r>
              <a:rPr lang="tr-TR" sz="3200" u="sng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almamış</a:t>
            </a:r>
            <a:r>
              <a:rPr lang="tr-TR" sz="3200" dirty="0">
                <a:solidFill>
                  <a:schemeClr val="bg1"/>
                </a:solidFill>
                <a:latin typeface="TR Kabel Bd" panose="020B0600000000000000" pitchFamily="34" charset="0"/>
              </a:rPr>
              <a:t> 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eylemlerdir.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6200384" y="1020783"/>
            <a:ext cx="5971782" cy="5871618"/>
          </a:xfr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 smtClean="0">
              <a:solidFill>
                <a:srgbClr val="00B0F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rgbClr val="00B050"/>
                </a:solidFill>
                <a:latin typeface="TR Kabel Bd" panose="020B0600000000000000" pitchFamily="34" charset="0"/>
              </a:rPr>
              <a:t>TÜREMİŞ EYLEMLER</a:t>
            </a:r>
          </a:p>
          <a:p>
            <a:pPr marL="0" indent="0" algn="ctr">
              <a:buNone/>
            </a:pPr>
            <a:endParaRPr lang="tr-TR" dirty="0">
              <a:solidFill>
                <a:srgbClr val="00B0F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B0F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Bir sözcükten oluşan 	ve en az bir tane 	yapım eki </a:t>
            </a:r>
            <a:r>
              <a:rPr lang="tr-TR" sz="3200" u="sng" dirty="0" smtClean="0">
                <a:solidFill>
                  <a:srgbClr val="00B050"/>
                </a:solidFill>
                <a:latin typeface="TR Kabel Bd" panose="020B0600000000000000" pitchFamily="34" charset="0"/>
              </a:rPr>
              <a:t>almış</a:t>
            </a:r>
            <a:r>
              <a:rPr lang="tr-TR" sz="3200" dirty="0" smtClean="0">
                <a:solidFill>
                  <a:srgbClr val="00B050"/>
                </a:solidFill>
                <a:latin typeface="TR Kabel Bd" panose="020B0600000000000000" pitchFamily="34" charset="0"/>
              </a:rPr>
              <a:t> 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eylemlerdir.</a:t>
            </a:r>
          </a:p>
          <a:p>
            <a:pPr marL="0" indent="0">
              <a:buNone/>
            </a:pPr>
            <a:endParaRPr lang="tr-TR" dirty="0">
              <a:solidFill>
                <a:srgbClr val="00B0F0"/>
              </a:solidFill>
              <a:latin typeface="TR Kabel Bd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38609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900" dirty="0" smtClean="0">
                <a:solidFill>
                  <a:srgbClr val="7030A0"/>
                </a:solidFill>
                <a:latin typeface="TR Kabel Bd" panose="020B0600000000000000" pitchFamily="34" charset="0"/>
              </a:rPr>
              <a:t>Anlamca Kaynaşmış(Kalıplaşmış) Biçimde Kurulanlar</a:t>
            </a:r>
            <a:endParaRPr lang="tr-TR" sz="2900" dirty="0">
              <a:solidFill>
                <a:srgbClr val="7030A0"/>
              </a:solidFill>
              <a:latin typeface="TR Kabel Bd" panose="020B0600000000000000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5" y="1732001"/>
            <a:ext cx="11373853" cy="51562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308928" y="1942432"/>
            <a:ext cx="616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Kalıplaşma / </a:t>
            </a:r>
            <a:r>
              <a:rPr lang="tr-T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deyimleşme</a:t>
            </a:r>
            <a:endParaRPr lang="tr-T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38609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900" dirty="0" smtClean="0">
                <a:solidFill>
                  <a:srgbClr val="7030A0"/>
                </a:solidFill>
                <a:latin typeface="TR Kabel Bd" panose="020B0600000000000000" pitchFamily="34" charset="0"/>
              </a:rPr>
              <a:t>Anlamca Kaynaşmış(Kalıplaşmış) Biçimde Kurulanlar</a:t>
            </a:r>
            <a:endParaRPr lang="tr-TR" sz="2900" dirty="0">
              <a:solidFill>
                <a:srgbClr val="7030A0"/>
              </a:solidFill>
              <a:latin typeface="TR Kabel Bd" panose="020B0600000000000000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3" y="1732001"/>
            <a:ext cx="11373856" cy="510966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260802" y="1892466"/>
            <a:ext cx="616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Kalıplaşma / </a:t>
            </a:r>
            <a:r>
              <a:rPr lang="tr-T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deyimleşme</a:t>
            </a:r>
            <a:endParaRPr lang="tr-T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38609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900" dirty="0" smtClean="0">
                <a:solidFill>
                  <a:srgbClr val="7030A0"/>
                </a:solidFill>
                <a:latin typeface="TR Kabel Bd" panose="020B0600000000000000" pitchFamily="34" charset="0"/>
              </a:rPr>
              <a:t>Anlamca Kaynaşmış(Kalıplaşmış) Biçimde Kurulanlar</a:t>
            </a:r>
            <a:endParaRPr lang="tr-TR" sz="2900" dirty="0">
              <a:solidFill>
                <a:srgbClr val="7030A0"/>
              </a:solidFill>
              <a:latin typeface="TR Kabel Bd" panose="020B0600000000000000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5" y="1732001"/>
            <a:ext cx="11373853" cy="51435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152888" y="6273224"/>
            <a:ext cx="616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Kalıplaşma / </a:t>
            </a:r>
            <a:r>
              <a:rPr lang="tr-T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deyimleşme</a:t>
            </a:r>
            <a:endParaRPr lang="tr-T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6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pc="120" dirty="0" smtClean="0">
                <a:latin typeface="TR Kabel Bd" panose="020B0600000000000000" pitchFamily="34" charset="0"/>
              </a:rPr>
              <a:t>BİRDEN ÇOK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8146" y="1732001"/>
            <a:ext cx="11373853" cy="5126000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numCol="1">
            <a:normAutofit fontScale="92500" lnSpcReduction="20000"/>
          </a:bodyPr>
          <a:lstStyle/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FFC00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 smtClean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 algn="ctr">
              <a:buNone/>
            </a:pPr>
            <a:endParaRPr lang="tr-TR" dirty="0">
              <a:solidFill>
                <a:srgbClr val="0070C0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7" name="İçerik Yer Tutucusu 1"/>
          <p:cNvSpPr>
            <a:spLocks noGrp="1"/>
          </p:cNvSpPr>
          <p:nvPr>
            <p:ph sz="half" idx="2"/>
          </p:nvPr>
        </p:nvSpPr>
        <p:spPr>
          <a:xfrm>
            <a:off x="112296" y="998906"/>
            <a:ext cx="577516" cy="5859093"/>
          </a:xfr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vert270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tr-TR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BİRLEŞİK EYLEMLER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18146" y="1071253"/>
            <a:ext cx="11213433" cy="538609"/>
          </a:xfrm>
          <a:prstGeom prst="rect">
            <a:avLst/>
          </a:prstGeom>
          <a:noFill/>
          <a:ln w="1905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900" dirty="0" smtClean="0">
                <a:solidFill>
                  <a:srgbClr val="7030A0"/>
                </a:solidFill>
                <a:latin typeface="TR Kabel Bd" panose="020B0600000000000000" pitchFamily="34" charset="0"/>
              </a:rPr>
              <a:t>Anlamca Kaynaşmış(Kalıplaşmış) Biçimde Kurulanlar</a:t>
            </a:r>
            <a:endParaRPr lang="tr-TR" sz="2900" dirty="0">
              <a:solidFill>
                <a:srgbClr val="7030A0"/>
              </a:solidFill>
              <a:latin typeface="TR Kabel Bd" panose="020B0600000000000000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5" y="1716611"/>
            <a:ext cx="11373853" cy="514138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688802" y="2377359"/>
            <a:ext cx="616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Kalıplaşma / </a:t>
            </a:r>
            <a:r>
              <a:rPr lang="tr-TR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 Kabel Bd" panose="020B0600000000000000" pitchFamily="34" charset="0"/>
              </a:rPr>
              <a:t>deyimleşme</a:t>
            </a:r>
            <a:endParaRPr lang="tr-TR" sz="3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 Kabel Bd" panose="020B0600000000000000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1536029" y="4776537"/>
            <a:ext cx="3986466" cy="613611"/>
          </a:xfrm>
          <a:prstGeom prst="round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8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4004345359"/>
              </p:ext>
            </p:extLst>
          </p:nvPr>
        </p:nvGraphicFramePr>
        <p:xfrm>
          <a:off x="902369" y="324853"/>
          <a:ext cx="10563726" cy="6318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02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224084" cy="9645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tr-TR" spc="12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TEK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39035" y="998907"/>
            <a:ext cx="11433132" cy="5859093"/>
          </a:xfr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sz="3200" dirty="0">
                <a:solidFill>
                  <a:schemeClr val="bg1"/>
                </a:solidFill>
                <a:latin typeface="TR Kabel Bd" panose="020B0600000000000000" pitchFamily="34" charset="0"/>
              </a:rPr>
              <a:t> 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             Kök durumunda bulunabilirler.</a:t>
            </a: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              Yürü-					   Oku-</a:t>
            </a: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41675" y="998906"/>
            <a:ext cx="638827" cy="5859093"/>
          </a:xfr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vert="vert270">
            <a:normAutofit/>
          </a:bodyPr>
          <a:lstStyle/>
          <a:p>
            <a:pPr marL="0" indent="0" algn="ctr">
              <a:buNone/>
            </a:pPr>
            <a:r>
              <a:rPr lang="tr-TR" dirty="0">
                <a:solidFill>
                  <a:srgbClr val="FF0000"/>
                </a:solidFill>
                <a:latin typeface="TR Kabel Bd" panose="020B0600000000000000" pitchFamily="34" charset="0"/>
              </a:rPr>
              <a:t>BASİT </a:t>
            </a:r>
            <a:r>
              <a:rPr lang="tr-TR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EYLEMLER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39" y="2435660"/>
            <a:ext cx="5867495" cy="348903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1" y="2435660"/>
            <a:ext cx="5186992" cy="34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45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tr-TR" spc="12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TEK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39035" y="998907"/>
            <a:ext cx="11433132" cy="5859093"/>
          </a:xfr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sz="3200" dirty="0">
                <a:solidFill>
                  <a:schemeClr val="bg1"/>
                </a:solidFill>
                <a:latin typeface="TR Kabel Bd" panose="020B0600000000000000" pitchFamily="34" charset="0"/>
              </a:rPr>
              <a:t> 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        Eylem çekim eklerini(</a:t>
            </a:r>
            <a:r>
              <a:rPr lang="tr-TR" sz="32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kip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, </a:t>
            </a:r>
            <a:r>
              <a:rPr lang="tr-TR" sz="3200" dirty="0" smtClean="0">
                <a:solidFill>
                  <a:srgbClr val="00B050"/>
                </a:solidFill>
                <a:latin typeface="TR Kabel Bd" panose="020B0600000000000000" pitchFamily="34" charset="0"/>
              </a:rPr>
              <a:t>kişi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) alabilirler.</a:t>
            </a: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              Yürü</a:t>
            </a:r>
            <a:r>
              <a:rPr lang="tr-TR" sz="32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dü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				   Oku</a:t>
            </a:r>
            <a:r>
              <a:rPr lang="tr-TR" sz="32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du</a:t>
            </a:r>
            <a:r>
              <a:rPr lang="tr-TR" sz="3200" dirty="0" smtClean="0">
                <a:solidFill>
                  <a:srgbClr val="00B050"/>
                </a:solidFill>
                <a:latin typeface="TR Kabel Bd" panose="020B0600000000000000" pitchFamily="34" charset="0"/>
              </a:rPr>
              <a:t>m</a:t>
            </a: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41675" y="998906"/>
            <a:ext cx="638827" cy="5859093"/>
          </a:xfr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vert="vert270">
            <a:normAutofit/>
          </a:bodyPr>
          <a:lstStyle/>
          <a:p>
            <a:pPr marL="0" indent="0" algn="ctr">
              <a:buNone/>
            </a:pPr>
            <a:r>
              <a:rPr lang="tr-TR" dirty="0">
                <a:solidFill>
                  <a:srgbClr val="FF0000"/>
                </a:solidFill>
                <a:latin typeface="TR Kabel Bd" panose="020B0600000000000000" pitchFamily="34" charset="0"/>
              </a:rPr>
              <a:t>BASİT </a:t>
            </a:r>
            <a:r>
              <a:rPr lang="tr-TR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EYLEMLER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39" y="2435660"/>
            <a:ext cx="5867495" cy="348903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1" y="2435660"/>
            <a:ext cx="5186992" cy="34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657602" y="2362961"/>
            <a:ext cx="6063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Yapım eklerini </a:t>
            </a:r>
            <a:r>
              <a:rPr lang="tr-TR" sz="6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alamazlar</a:t>
            </a:r>
            <a:r>
              <a:rPr lang="tr-TR" sz="60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60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cxnSp>
        <p:nvCxnSpPr>
          <p:cNvPr id="13" name="Düz Bağlayıcı 12"/>
          <p:cNvCxnSpPr/>
          <p:nvPr/>
        </p:nvCxnSpPr>
        <p:spPr>
          <a:xfrm>
            <a:off x="3785938" y="5184313"/>
            <a:ext cx="38821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6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45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tr-TR" spc="12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TEK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39035" y="998907"/>
            <a:ext cx="11433132" cy="5859093"/>
          </a:xfr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sz="3200" dirty="0">
                <a:solidFill>
                  <a:schemeClr val="bg1"/>
                </a:solidFill>
                <a:latin typeface="TR Kabel Bd" panose="020B0600000000000000" pitchFamily="34" charset="0"/>
              </a:rPr>
              <a:t> 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        En az bir tane </a:t>
            </a:r>
            <a:r>
              <a:rPr lang="tr-TR" sz="3200" dirty="0" smtClean="0">
                <a:solidFill>
                  <a:srgbClr val="FFC000"/>
                </a:solidFill>
                <a:latin typeface="TR Kabel Bd" panose="020B0600000000000000" pitchFamily="34" charset="0"/>
              </a:rPr>
              <a:t>yapım eki 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alırlar.</a:t>
            </a: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              Yüz</a:t>
            </a:r>
            <a:r>
              <a:rPr lang="tr-TR" sz="3200" dirty="0" smtClean="0">
                <a:solidFill>
                  <a:srgbClr val="FFC000"/>
                </a:solidFill>
                <a:latin typeface="TR Kabel Bd" panose="020B0600000000000000" pitchFamily="34" charset="0"/>
              </a:rPr>
              <a:t>dür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-					   Seç</a:t>
            </a:r>
            <a:r>
              <a:rPr lang="tr-TR" sz="3200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i</a:t>
            </a:r>
            <a:r>
              <a:rPr lang="tr-TR" sz="3200" dirty="0" smtClean="0">
                <a:solidFill>
                  <a:srgbClr val="FFC000"/>
                </a:solidFill>
                <a:latin typeface="TR Kabel Bd" panose="020B0600000000000000" pitchFamily="34" charset="0"/>
              </a:rPr>
              <a:t>l</a:t>
            </a:r>
            <a:r>
              <a:rPr lang="tr-TR" sz="3200" dirty="0">
                <a:solidFill>
                  <a:schemeClr val="bg1"/>
                </a:solidFill>
                <a:latin typeface="TR Kabel Bd" panose="020B0600000000000000" pitchFamily="34" charset="0"/>
              </a:rPr>
              <a:t>-</a:t>
            </a: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41675" y="998906"/>
            <a:ext cx="638827" cy="5859093"/>
          </a:xfr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vert="vert270">
            <a:normAutofit/>
          </a:bodyPr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00B050"/>
                </a:solidFill>
                <a:latin typeface="TR Kabel Bd" panose="020B0600000000000000" pitchFamily="34" charset="0"/>
              </a:rPr>
              <a:t>TÜREMİŞ EYLEMLER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89" y="2423677"/>
            <a:ext cx="5033211" cy="34890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70" y="2423677"/>
            <a:ext cx="5042451" cy="35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450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tr-TR" spc="12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TEK SÖZCÜKTEN OLUŞANLAR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39035" y="998907"/>
            <a:ext cx="11433132" cy="5859093"/>
          </a:xfr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sz="3200" dirty="0">
                <a:solidFill>
                  <a:schemeClr val="bg1"/>
                </a:solidFill>
                <a:latin typeface="TR Kabel Bd" panose="020B0600000000000000" pitchFamily="34" charset="0"/>
              </a:rPr>
              <a:t> 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        Eylem çekim eklerini(</a:t>
            </a:r>
            <a:r>
              <a:rPr lang="tr-TR" sz="32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kip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, </a:t>
            </a:r>
            <a:r>
              <a:rPr lang="tr-TR" sz="3200" dirty="0" smtClean="0">
                <a:solidFill>
                  <a:srgbClr val="00B050"/>
                </a:solidFill>
                <a:latin typeface="TR Kabel Bd" panose="020B0600000000000000" pitchFamily="34" charset="0"/>
              </a:rPr>
              <a:t>kişi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) alabilirler.</a:t>
            </a: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 smtClean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  <a:p>
            <a:pPr marL="0" indent="0">
              <a:buNone/>
            </a:pPr>
            <a:r>
              <a:rPr lang="tr-TR" sz="3200" dirty="0">
                <a:solidFill>
                  <a:schemeClr val="bg1"/>
                </a:solidFill>
                <a:latin typeface="TR Kabel Bd" panose="020B0600000000000000" pitchFamily="34" charset="0"/>
              </a:rPr>
              <a:t>              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Yüz</a:t>
            </a:r>
            <a:r>
              <a:rPr lang="tr-TR" sz="3200" dirty="0" smtClean="0">
                <a:solidFill>
                  <a:srgbClr val="FFC000"/>
                </a:solidFill>
                <a:latin typeface="TR Kabel Bd" panose="020B0600000000000000" pitchFamily="34" charset="0"/>
              </a:rPr>
              <a:t>dür</a:t>
            </a:r>
            <a:r>
              <a:rPr lang="tr-TR" sz="32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müş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		</a:t>
            </a:r>
            <a:r>
              <a:rPr lang="tr-TR" sz="3200" dirty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Seç</a:t>
            </a:r>
            <a:r>
              <a:rPr lang="tr-TR" sz="3200" dirty="0" smtClean="0">
                <a:solidFill>
                  <a:srgbClr val="0070C0"/>
                </a:solidFill>
                <a:latin typeface="TR Kabel Bd" panose="020B0600000000000000" pitchFamily="34" charset="0"/>
              </a:rPr>
              <a:t>i</a:t>
            </a:r>
            <a:r>
              <a:rPr lang="tr-TR" sz="3200" dirty="0" smtClean="0">
                <a:solidFill>
                  <a:srgbClr val="FFC000"/>
                </a:solidFill>
                <a:latin typeface="TR Kabel Bd" panose="020B0600000000000000" pitchFamily="34" charset="0"/>
              </a:rPr>
              <a:t>l</a:t>
            </a:r>
            <a:r>
              <a:rPr lang="tr-TR" sz="32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di</a:t>
            </a:r>
            <a:r>
              <a:rPr lang="tr-TR" sz="3200" dirty="0" smtClean="0">
                <a:solidFill>
                  <a:srgbClr val="00B050"/>
                </a:solidFill>
                <a:latin typeface="TR Kabel Bd" panose="020B0600000000000000" pitchFamily="34" charset="0"/>
              </a:rPr>
              <a:t>ler</a:t>
            </a:r>
            <a:r>
              <a:rPr lang="tr-TR" sz="32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	</a:t>
            </a:r>
            <a:endParaRPr lang="tr-TR" sz="32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41675" y="998906"/>
            <a:ext cx="638827" cy="5859093"/>
          </a:xfr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vert="vert270">
            <a:normAutofit/>
          </a:bodyPr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00B050"/>
                </a:solidFill>
                <a:latin typeface="TR Kabel Bd" panose="020B0600000000000000" pitchFamily="34" charset="0"/>
              </a:rPr>
              <a:t>TÜREMİŞ EYLEMLER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89" y="2423677"/>
            <a:ext cx="5033211" cy="348903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70" y="2423677"/>
            <a:ext cx="5042451" cy="35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336760" y="2362961"/>
            <a:ext cx="6063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Kök</a:t>
            </a:r>
          </a:p>
          <a:p>
            <a:r>
              <a:rPr lang="tr-TR" sz="60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durumunda </a:t>
            </a:r>
            <a:r>
              <a:rPr lang="tr-TR" sz="6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bul</a:t>
            </a:r>
            <a:r>
              <a:rPr lang="tr-TR" sz="6000" dirty="0">
                <a:solidFill>
                  <a:srgbClr val="FF0000"/>
                </a:solidFill>
                <a:latin typeface="TR Kabel Bd" panose="020B0600000000000000" pitchFamily="34" charset="0"/>
              </a:rPr>
              <a:t>u</a:t>
            </a:r>
            <a:r>
              <a:rPr lang="tr-TR" sz="6000" dirty="0" smtClean="0">
                <a:solidFill>
                  <a:srgbClr val="FF0000"/>
                </a:solidFill>
                <a:latin typeface="TR Kabel Bd" panose="020B0600000000000000" pitchFamily="34" charset="0"/>
              </a:rPr>
              <a:t>namazlar</a:t>
            </a:r>
            <a:r>
              <a:rPr lang="tr-TR" sz="6000" dirty="0" smtClean="0">
                <a:solidFill>
                  <a:schemeClr val="bg1"/>
                </a:solidFill>
                <a:latin typeface="TR Kabel Bd" panose="020B0600000000000000" pitchFamily="34" charset="0"/>
              </a:rPr>
              <a:t>.</a:t>
            </a:r>
            <a:endParaRPr lang="tr-TR" sz="6000" dirty="0">
              <a:solidFill>
                <a:schemeClr val="bg1"/>
              </a:solidFill>
              <a:latin typeface="TR Kabel Bd" panose="020B0600000000000000" pitchFamily="34" charset="0"/>
            </a:endParaRPr>
          </a:p>
        </p:txBody>
      </p:sp>
      <p:cxnSp>
        <p:nvCxnSpPr>
          <p:cNvPr id="12" name="Düz Bağlayıcı 11"/>
          <p:cNvCxnSpPr/>
          <p:nvPr/>
        </p:nvCxnSpPr>
        <p:spPr>
          <a:xfrm>
            <a:off x="3561349" y="5179870"/>
            <a:ext cx="5261809" cy="454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6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673</Words>
  <Application>Microsoft Office PowerPoint</Application>
  <PresentationFormat>Geniş ekran</PresentationFormat>
  <Paragraphs>405</Paragraphs>
  <Slides>34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TR Kabel Bd</vt:lpstr>
      <vt:lpstr>Office Teması</vt:lpstr>
      <vt:lpstr>EYLEMDE</vt:lpstr>
      <vt:lpstr>PowerPoint Sunusu</vt:lpstr>
      <vt:lpstr>TEK SÖZCÜKTEN OLUŞANLAR</vt:lpstr>
      <vt:lpstr>TEK SÖZCÜKTEN OLUŞANLAR</vt:lpstr>
      <vt:lpstr>TEK SÖZCÜKTEN OLUŞANLAR</vt:lpstr>
      <vt:lpstr>PowerPoint Sunusu</vt:lpstr>
      <vt:lpstr>TEK SÖZCÜKTEN OLUŞANLAR</vt:lpstr>
      <vt:lpstr>TEK SÖZCÜKTEN OLUŞANLAR</vt:lpstr>
      <vt:lpstr>PowerPoint Sunusu</vt:lpstr>
      <vt:lpstr>PowerPoint Sunusu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BİRDEN ÇOK SÖZCÜKTEN OLUŞANLAR</vt:lpstr>
      <vt:lpstr>PowerPoint Sunusu</vt:lpstr>
    </vt:vector>
  </TitlesOfParts>
  <Company>Silentall Unattended Installer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EYLEMDE</dc:title>
  <dc:creator>Seçkin MURTAZA</dc:creator>
  <cp:lastModifiedBy>Seçkin MURTAZA</cp:lastModifiedBy>
  <cp:revision>89</cp:revision>
  <dcterms:created xsi:type="dcterms:W3CDTF">2018-12-04T21:49:12Z</dcterms:created>
  <dcterms:modified xsi:type="dcterms:W3CDTF">2019-02-26T21:33:09Z</dcterms:modified>
</cp:coreProperties>
</file>