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2"/>
  </p:notesMasterIdLst>
  <p:sldIdLst>
    <p:sldId id="322" r:id="rId2"/>
    <p:sldId id="335" r:id="rId3"/>
    <p:sldId id="258" r:id="rId4"/>
    <p:sldId id="336" r:id="rId5"/>
    <p:sldId id="262" r:id="rId6"/>
    <p:sldId id="337" r:id="rId7"/>
    <p:sldId id="264" r:id="rId8"/>
    <p:sldId id="338" r:id="rId9"/>
    <p:sldId id="266" r:id="rId10"/>
    <p:sldId id="339" r:id="rId11"/>
    <p:sldId id="268" r:id="rId12"/>
    <p:sldId id="340" r:id="rId13"/>
    <p:sldId id="270" r:id="rId14"/>
    <p:sldId id="341" r:id="rId15"/>
    <p:sldId id="272" r:id="rId16"/>
    <p:sldId id="342" r:id="rId17"/>
    <p:sldId id="274" r:id="rId18"/>
    <p:sldId id="343" r:id="rId19"/>
    <p:sldId id="305" r:id="rId20"/>
    <p:sldId id="344" r:id="rId21"/>
    <p:sldId id="276" r:id="rId22"/>
    <p:sldId id="345" r:id="rId23"/>
    <p:sldId id="304" r:id="rId24"/>
    <p:sldId id="346" r:id="rId25"/>
    <p:sldId id="280" r:id="rId26"/>
    <p:sldId id="347" r:id="rId27"/>
    <p:sldId id="320" r:id="rId28"/>
    <p:sldId id="348" r:id="rId29"/>
    <p:sldId id="282" r:id="rId30"/>
    <p:sldId id="349" r:id="rId31"/>
    <p:sldId id="284" r:id="rId32"/>
    <p:sldId id="362" r:id="rId33"/>
    <p:sldId id="324" r:id="rId34"/>
    <p:sldId id="363" r:id="rId35"/>
    <p:sldId id="325" r:id="rId36"/>
    <p:sldId id="364" r:id="rId37"/>
    <p:sldId id="326" r:id="rId38"/>
    <p:sldId id="365" r:id="rId39"/>
    <p:sldId id="327" r:id="rId40"/>
    <p:sldId id="366" r:id="rId41"/>
    <p:sldId id="328" r:id="rId42"/>
    <p:sldId id="329" r:id="rId43"/>
    <p:sldId id="330" r:id="rId44"/>
    <p:sldId id="331" r:id="rId45"/>
    <p:sldId id="332" r:id="rId46"/>
    <p:sldId id="333" r:id="rId47"/>
    <p:sldId id="360" r:id="rId48"/>
    <p:sldId id="361" r:id="rId49"/>
    <p:sldId id="323" r:id="rId50"/>
    <p:sldId id="319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7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7453-D65B-46BF-8D3C-79F788353DFD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4349-C5B1-4968-B942-2D25B9141A9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A4349-C5B1-4968-B942-2D25B9141A9A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285C-A9F5-407A-AB01-C1FC06ED1E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840E-43FC-4691-B5EC-8370B4BF24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2DFF-E29C-4553-B77D-33FCF360CE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3E1-EB5F-470B-9922-ADB5FC53F6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2784-4F9A-40FC-931F-7FA2A073C3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16D-C09D-4C26-92CB-00D27E7159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3392-C6DD-4B9C-BD1F-0055E1CE05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487-C201-4FAD-92F6-A374339BFB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6AD8-A96C-4FAD-AE9D-657473EE613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7A33-BA9E-4C29-9EC4-45C44760CA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6AD708-B06D-4406-ADC9-CAA23DD062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7A54DA-E505-4417-8599-DEA7A0EE4BF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masa%20&#252;st&#252;%20her%20&#351;ey%202\5C%20SINIFI%20T&#220;RK&#199;E%20B&#304;L%20YAR\&#220;zeyir%20Mehdizade%20-%20Yaxsi%20Olar%20(%20Original%20Mix%20).mp3" TargetMode="External"/><Relationship Id="rId6" Type="http://schemas.openxmlformats.org/officeDocument/2006/relationships/hyperlink" Target="http://www.meb.gov.tr/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8.png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masa%20&#252;st&#252;%20her%20&#351;ey%202\5C%20SINIFI%20T&#220;RK&#199;E%20B&#304;L%20YAR\erik-dali-gevrektir-potbori-omer-faruk-bostan%20(1)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285752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chemeClr val="bg1"/>
                </a:solidFill>
              </a:rPr>
              <a:t>TÜRKÇE DERSİ BİLGİ YARIŞMASI 5/C SINIFI</a:t>
            </a:r>
            <a:r>
              <a:rPr lang="tr-TR" sz="6600" dirty="0" smtClean="0">
                <a:solidFill>
                  <a:schemeClr val="tx1"/>
                </a:solidFill>
              </a:rPr>
              <a:t/>
            </a:r>
            <a:br>
              <a:rPr lang="tr-TR" sz="6600" dirty="0" smtClean="0">
                <a:solidFill>
                  <a:schemeClr val="tx1"/>
                </a:solidFill>
              </a:rPr>
            </a:br>
            <a:endParaRPr lang="tr-TR" sz="6600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99592" y="5105400"/>
            <a:ext cx="7854696" cy="1752600"/>
          </a:xfrm>
        </p:spPr>
        <p:txBody>
          <a:bodyPr>
            <a:normAutofit lnSpcReduction="10000"/>
          </a:bodyPr>
          <a:lstStyle/>
          <a:p>
            <a:endParaRPr lang="tr-TR" sz="5400" b="1" dirty="0" smtClean="0">
              <a:solidFill>
                <a:srgbClr val="FF0000"/>
              </a:solidFill>
            </a:endParaRPr>
          </a:p>
          <a:p>
            <a:r>
              <a:rPr lang="tr-TR" sz="5400" b="1" dirty="0" smtClean="0">
                <a:solidFill>
                  <a:srgbClr val="FFFF00"/>
                </a:solidFill>
              </a:rPr>
              <a:t>HOŞ GELDİNİZ</a:t>
            </a:r>
            <a:endParaRPr lang="tr-TR" sz="54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C:\Users\ALPER\Desktop\Taube_0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5065440"/>
            <a:ext cx="2592288" cy="1792560"/>
          </a:xfrm>
          <a:prstGeom prst="rect">
            <a:avLst/>
          </a:prstGeom>
          <a:noFill/>
        </p:spPr>
      </p:pic>
      <p:pic>
        <p:nvPicPr>
          <p:cNvPr id="21507" name="Picture 3" descr="C:\Users\ALPER\Desktop\papatyal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941168"/>
            <a:ext cx="1728192" cy="1080120"/>
          </a:xfrm>
          <a:prstGeom prst="rect">
            <a:avLst/>
          </a:prstGeom>
          <a:noFill/>
        </p:spPr>
      </p:pic>
      <p:pic>
        <p:nvPicPr>
          <p:cNvPr id="21509" name="Picture 5" descr="avata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714752"/>
            <a:ext cx="1728192" cy="1152128"/>
          </a:xfrm>
          <a:prstGeom prst="rect">
            <a:avLst/>
          </a:prstGeom>
          <a:noFill/>
        </p:spPr>
      </p:pic>
      <p:pic>
        <p:nvPicPr>
          <p:cNvPr id="60418" name="Picture 2" descr="MEB LOGO">
            <a:hlinkClick r:id="rId6" tooltip="MEB Logo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143380"/>
            <a:ext cx="1785950" cy="1643074"/>
          </a:xfrm>
          <a:prstGeom prst="rect">
            <a:avLst/>
          </a:prstGeom>
          <a:noFill/>
        </p:spPr>
      </p:pic>
      <p:sp>
        <p:nvSpPr>
          <p:cNvPr id="60421" name="AutoShape 5" descr="türkçe dersi ile ilgili resimler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3" name="AutoShape 7" descr="türkçe dersi ile ilgili resimler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………… </a:t>
            </a:r>
            <a:r>
              <a:rPr lang="tr-T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ORTA OKULU</a:t>
            </a:r>
          </a:p>
          <a:p>
            <a:pPr algn="ctr"/>
            <a:r>
              <a:rPr lang="tr-T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2017/2018</a:t>
            </a:r>
            <a:endParaRPr lang="tr-T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3" name="Picture 10" descr="İlgili resim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3524250" cy="1690681"/>
          </a:xfrm>
          <a:prstGeom prst="rect">
            <a:avLst/>
          </a:prstGeom>
          <a:noFill/>
        </p:spPr>
      </p:pic>
      <p:pic>
        <p:nvPicPr>
          <p:cNvPr id="15" name="Picture 4" descr="İlgili resim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571536" y="0"/>
            <a:ext cx="2571768" cy="1857388"/>
          </a:xfrm>
          <a:prstGeom prst="rect">
            <a:avLst/>
          </a:prstGeom>
          <a:noFill/>
        </p:spPr>
      </p:pic>
      <p:pic>
        <p:nvPicPr>
          <p:cNvPr id="16" name="Üzeyir Mehdizade - Yaxsi Olar ( Original Mix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429652" y="642918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9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9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594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5-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928662" y="407194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6-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928662" y="500063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8072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7-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7236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928662" y="4714884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087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8-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0722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357290" y="392906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807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9-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928662" y="535782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087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10-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1050"/>
            <a:ext cx="7000923" cy="54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928926" y="5429264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807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11-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650085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143372" y="4572008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0" y="908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12-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58579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142976" y="335756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0" y="908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13-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4294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142976" y="307181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0" y="908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14-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142976" y="335756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51520" y="83671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" name="5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00079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142976" y="521495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15-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5722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357290" y="450057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16-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071538" y="514351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17-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85804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4714876" y="428625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18-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3581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785786" y="407194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19-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151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071538" y="450057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20-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286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071538" y="342900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21-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928662" y="514351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22-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857224" y="4214818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23-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785786" y="514351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24-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5811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000100" y="450057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25-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214422"/>
            <a:ext cx="71438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714348" y="392906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26-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84075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899592" y="2636912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27-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2771800" y="5589240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5.tinypic.com/1gn9z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6829425" cy="518457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27584" y="486916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</a:rPr>
              <a:t>KAZANAN GRUBU     TEBRİK EDİYORUZ</a:t>
            </a:r>
            <a:endParaRPr lang="tr-TR" sz="4800" dirty="0">
              <a:solidFill>
                <a:srgbClr val="FF0000"/>
              </a:solidFill>
            </a:endParaRPr>
          </a:p>
        </p:txBody>
      </p:sp>
      <p:pic>
        <p:nvPicPr>
          <p:cNvPr id="7" name="erik-dali-gevrektir-potbori-omer-faruk-bostan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7929586" y="642918"/>
            <a:ext cx="928694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0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79512" y="83671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8580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1000100" y="4572008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6000" b="1" dirty="0" smtClean="0">
                <a:solidFill>
                  <a:srgbClr val="FF0000"/>
                </a:solidFill>
              </a:rPr>
              <a:t>YARIŞMA BİTTİ.</a:t>
            </a:r>
          </a:p>
          <a:p>
            <a:pPr algn="ctr">
              <a:buNone/>
            </a:pPr>
            <a:r>
              <a:rPr lang="tr-TR" sz="6000" b="1" dirty="0" smtClean="0">
                <a:solidFill>
                  <a:srgbClr val="FF0000"/>
                </a:solidFill>
              </a:rPr>
              <a:t>HAZIRLAYAN:</a:t>
            </a:r>
          </a:p>
          <a:p>
            <a:pPr algn="ctr">
              <a:buNone/>
            </a:pPr>
            <a:r>
              <a:rPr lang="tr-TR" sz="6000" b="1" dirty="0" smtClean="0">
                <a:solidFill>
                  <a:schemeClr val="accent2">
                    <a:lumMod val="75000"/>
                  </a:schemeClr>
                </a:solidFill>
              </a:rPr>
              <a:t>……………….</a:t>
            </a:r>
          </a:p>
          <a:p>
            <a:pPr algn="ctr">
              <a:buNone/>
            </a:pPr>
            <a:r>
              <a:rPr lang="tr-TR" sz="6000" b="1" dirty="0" smtClean="0">
                <a:solidFill>
                  <a:schemeClr val="accent2">
                    <a:lumMod val="75000"/>
                  </a:schemeClr>
                </a:solidFill>
              </a:rPr>
              <a:t>Türkçe Öğretmeni</a:t>
            </a:r>
          </a:p>
          <a:p>
            <a:pPr algn="ctr">
              <a:buNone/>
            </a:pPr>
            <a:r>
              <a:rPr lang="tr-TR" sz="6000" b="1" dirty="0" smtClean="0">
                <a:solidFill>
                  <a:schemeClr val="accent2">
                    <a:lumMod val="75000"/>
                  </a:schemeClr>
                </a:solidFill>
              </a:rPr>
              <a:t>2017/2018</a:t>
            </a:r>
            <a:endParaRPr lang="tr-TR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79512" y="9807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3-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3579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142976" y="285749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Oval"/>
          <p:cNvSpPr/>
          <p:nvPr/>
        </p:nvSpPr>
        <p:spPr>
          <a:xfrm>
            <a:off x="1500166" y="571480"/>
            <a:ext cx="6357982" cy="592935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04" name="Picture 2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5" y="6743699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6" name="Text Box 29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50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7" name="Text Box 29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8" name="Text Box 30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49" name="Text Box 30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0" name="Text Box 30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1" name="Text Box 30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4" name="Text Box 30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6" name="Text Box 30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40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7" name="Text Box 30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8" name="Text Box 31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0" name="Text Box 31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6" name="Text Box 31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30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7" name="Text Box 31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8" name="Text Box 32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2" name="Text Box 32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6" name="Text Box 32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20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7" name="Text Box 32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8" name="Text Box 33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79" name="Text Box 33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0" name="Text Box 33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1" name="Text Box 33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2" name="Text Box 33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3" name="Text Box 33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4" name="Text Box 33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5" name="Text Box 33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6" name="Text Box 33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10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7" name="Text Box 339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09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8" name="Text Box 340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08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07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0" name="Text Box 342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06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1" name="Text Box 343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05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2" name="Text Box 344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04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3" name="Text Box 345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03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4" name="Text Box 346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02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5" name="Text Box 347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01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2714612" y="1214422"/>
            <a:ext cx="42910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00</a:t>
            </a:r>
            <a:endParaRPr lang="tr-TR" sz="300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56" name="Picture 2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425" y="6958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49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3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"/>
                </p:tgtEl>
              </p:cMediaNode>
            </p:audio>
            <p:audio>
              <p:cMediaNode showWhenStopped="0">
                <p:cTn id="3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346" grpId="0" build="allAtOnce"/>
      <p:bldP spid="2347" grpId="0"/>
      <p:bldP spid="2347" grpId="1"/>
      <p:bldP spid="2348" grpId="0"/>
      <p:bldP spid="2348" grpId="1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4" grpId="1"/>
      <p:bldP spid="2355" grpId="0"/>
      <p:bldP spid="2355" grpId="1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1" grpId="1"/>
      <p:bldP spid="2362" grpId="0"/>
      <p:bldP spid="2362" grpId="1"/>
      <p:bldP spid="2363" grpId="0"/>
      <p:bldP spid="2363" grpId="1"/>
      <p:bldP spid="2364" grpId="0"/>
      <p:bldP spid="2364" grpId="1"/>
      <p:bldP spid="2365" grpId="0"/>
      <p:bldP spid="2365" grpId="1"/>
      <p:bldP spid="2366" grpId="0"/>
      <p:bldP spid="2366" grpId="1"/>
      <p:bldP spid="2367" grpId="0"/>
      <p:bldP spid="2367" grpId="1"/>
      <p:bldP spid="2368" grpId="0"/>
      <p:bldP spid="2368" grpId="1"/>
      <p:bldP spid="2369" grpId="0"/>
      <p:bldP spid="2369" grpId="1"/>
      <p:bldP spid="2370" grpId="0"/>
      <p:bldP spid="2370" grpId="1"/>
      <p:bldP spid="2371" grpId="0"/>
      <p:bldP spid="2371" grpId="1"/>
      <p:bldP spid="2372" grpId="0"/>
      <p:bldP spid="2372" grpId="1"/>
      <p:bldP spid="2373" grpId="0"/>
      <p:bldP spid="2373" grpId="1"/>
      <p:bldP spid="2374" grpId="0"/>
      <p:bldP spid="2374" grpId="1"/>
      <p:bldP spid="2375" grpId="0"/>
      <p:bldP spid="2375" grpId="1"/>
      <p:bldP spid="2376" grpId="0"/>
      <p:bldP spid="2376" grpId="1"/>
      <p:bldP spid="2377" grpId="0"/>
      <p:bldP spid="2377" grpId="1"/>
      <p:bldP spid="2378" grpId="0"/>
      <p:bldP spid="2378" grpId="1"/>
      <p:bldP spid="2379" grpId="0"/>
      <p:bldP spid="2379" grpId="1"/>
      <p:bldP spid="2380" grpId="0"/>
      <p:bldP spid="2380" grpId="1"/>
      <p:bldP spid="2381" grpId="0"/>
      <p:bldP spid="2381" grpId="1"/>
      <p:bldP spid="2382" grpId="0"/>
      <p:bldP spid="2382" grpId="1"/>
      <p:bldP spid="2383" grpId="0"/>
      <p:bldP spid="2383" grpId="1"/>
      <p:bldP spid="2384" grpId="0"/>
      <p:bldP spid="2384" grpId="1"/>
      <p:bldP spid="2385" grpId="0"/>
      <p:bldP spid="2385" grpId="1"/>
      <p:bldP spid="2386" grpId="0"/>
      <p:bldP spid="2386" grpId="1"/>
      <p:bldP spid="2387" grpId="0"/>
      <p:bldP spid="2387" grpId="1"/>
      <p:bldP spid="2388" grpId="0"/>
      <p:bldP spid="2388" grpId="1"/>
      <p:bldP spid="2389" grpId="0"/>
      <p:bldP spid="2389" grpId="1"/>
      <p:bldP spid="2390" grpId="0"/>
      <p:bldP spid="2390" grpId="1"/>
      <p:bldP spid="2391" grpId="0"/>
      <p:bldP spid="2391" grpId="1"/>
      <p:bldP spid="2392" grpId="0"/>
      <p:bldP spid="2392" grpId="1"/>
      <p:bldP spid="2393" grpId="0"/>
      <p:bldP spid="2393" grpId="1"/>
      <p:bldP spid="2394" grpId="0"/>
      <p:bldP spid="2394" grpId="1"/>
      <p:bldP spid="2395" grpId="0"/>
      <p:bldP spid="23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9087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4-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" name="5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429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214414" y="4286256"/>
            <a:ext cx="648072" cy="648072"/>
          </a:xfrm>
          <a:prstGeom prst="ellipse">
            <a:avLst/>
          </a:prstGeom>
          <a:solidFill>
            <a:srgbClr val="0000FF">
              <a:alpha val="10001"/>
            </a:srgbClr>
          </a:solidFill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1404</TotalTime>
  <Words>1073</Words>
  <Application>Microsoft Office PowerPoint</Application>
  <PresentationFormat>Ekran Gösterisi (4:3)</PresentationFormat>
  <Paragraphs>1059</Paragraphs>
  <Slides>50</Slides>
  <Notes>1</Notes>
  <HiddenSlides>0</HiddenSlides>
  <MMClips>42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Akış</vt:lpstr>
      <vt:lpstr>TÜRKÇE DERSİ BİLGİ YARIŞMASI 5/C SINIFI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oem</dc:creator>
  <cp:lastModifiedBy>Lenovo</cp:lastModifiedBy>
  <cp:revision>181</cp:revision>
  <dcterms:created xsi:type="dcterms:W3CDTF">2007-05-18T08:04:49Z</dcterms:created>
  <dcterms:modified xsi:type="dcterms:W3CDTF">2018-02-27T17:51:35Z</dcterms:modified>
</cp:coreProperties>
</file>