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5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86" d="100"/>
          <a:sy n="86" d="100"/>
        </p:scale>
        <p:origin x="-90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5E26F-B051-43E0-80E6-B687DAFAA5BC}" type="datetimeFigureOut">
              <a:rPr lang="tr-TR" smtClean="0"/>
              <a:pPr/>
              <a:t>22.02.2018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5ABD9-F64F-4D6E-8393-6CA806421F7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2557700"/>
          </a:xfrm>
        </p:spPr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FİİLLERDE ÇATI</a:t>
            </a:r>
            <a:br>
              <a:rPr lang="tr-TR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8.SINIF</a:t>
            </a:r>
            <a:endParaRPr lang="tr-TR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4953000" cy="2088232"/>
          </a:xfrm>
        </p:spPr>
        <p:txBody>
          <a:bodyPr>
            <a:normAutofit lnSpcReduction="10000"/>
          </a:bodyPr>
          <a:lstStyle/>
          <a:p>
            <a:pPr algn="ctr"/>
            <a:endParaRPr lang="tr-TR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SORULAR</a:t>
            </a:r>
            <a:endParaRPr lang="tr-TR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48072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216334" y="4319129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336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000311" y="3815074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11-</a:t>
            </a:r>
            <a:endParaRPr lang="tr-T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206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576373" y="3167002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543956" cy="588171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12-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2646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072318" y="4247122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İçerik Yer Tutucusu"/>
          <p:cNvSpPr txBox="1">
            <a:spLocks/>
          </p:cNvSpPr>
          <p:nvPr/>
        </p:nvSpPr>
        <p:spPr>
          <a:xfrm>
            <a:off x="438120" y="366690"/>
            <a:ext cx="8858280" cy="5881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13-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55272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 rot="353454">
            <a:off x="1144326" y="2446921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216334" y="3959090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1"/>
            <a:ext cx="6408712" cy="42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856295" y="4031098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33670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928302" y="4031096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856293" y="2950977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120680" cy="39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000311" y="2950978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2646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288341" y="2374913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26469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928303" y="4103105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00034" y="142852"/>
            <a:ext cx="8401080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7" name="6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20-</a:t>
            </a:r>
            <a:endParaRPr lang="tr-T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 rot="353454">
            <a:off x="1072319" y="3599050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120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072318" y="2374913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6552728" cy="41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784287" y="3022986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23-</a:t>
            </a:r>
            <a:endParaRPr lang="tr-T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642938"/>
            <a:ext cx="676875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4816734" y="5399250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5426348" cy="405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144327" y="2878970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683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25-</a:t>
            </a:r>
            <a:endParaRPr lang="tr-T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85825"/>
            <a:ext cx="64087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288343" y="4535154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696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000312" y="4247121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6967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000309" y="2878969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912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144325" y="3527042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4807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000310" y="3022985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429420"/>
          </a:xfrm>
        </p:spPr>
        <p:txBody>
          <a:bodyPr/>
          <a:lstStyle/>
          <a:p>
            <a:pPr>
              <a:buNone/>
            </a:pPr>
            <a:endParaRPr lang="tr-T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endParaRPr lang="tr-T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1926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144326" y="4103105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endParaRPr lang="tr-T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 rot="353454">
            <a:off x="1216335" y="4535153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/>
          <a:lstStyle/>
          <a:p>
            <a:pPr>
              <a:buNone/>
            </a:pPr>
            <a:endParaRPr lang="tr-T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5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</a:t>
            </a:r>
            <a:endParaRPr lang="tr-T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192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 rot="353454">
            <a:off x="1072318" y="2518929"/>
            <a:ext cx="537506" cy="58712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31</Words>
  <Application>Microsoft Office PowerPoint</Application>
  <PresentationFormat>Ekran Gösterisi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Akış</vt:lpstr>
      <vt:lpstr>FİİLLERDE ÇATI 8.SINIF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ZARFLAR (BELİRTEÇLER)</dc:title>
  <dc:creator>ALPER</dc:creator>
  <cp:lastModifiedBy>Lenovo</cp:lastModifiedBy>
  <cp:revision>52</cp:revision>
  <dcterms:created xsi:type="dcterms:W3CDTF">2010-04-10T21:02:51Z</dcterms:created>
  <dcterms:modified xsi:type="dcterms:W3CDTF">2018-02-21T22:26:45Z</dcterms:modified>
</cp:coreProperties>
</file>