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5476-E893-4B27-B041-4E9055715AE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1E510-58D4-4977-A473-5FAEA863EE2A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5476-E893-4B27-B041-4E9055715AE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E510-58D4-4977-A473-5FAEA863EE2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5476-E893-4B27-B041-4E9055715AE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E510-58D4-4977-A473-5FAEA863EE2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5476-E893-4B27-B041-4E9055715AE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1E510-58D4-4977-A473-5FAEA863EE2A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5476-E893-4B27-B041-4E9055715AE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1E510-58D4-4977-A473-5FAEA863EE2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5476-E893-4B27-B041-4E9055715AE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1E510-58D4-4977-A473-5FAEA863EE2A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5476-E893-4B27-B041-4E9055715AE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1E510-58D4-4977-A473-5FAEA863EE2A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5476-E893-4B27-B041-4E9055715AE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1E510-58D4-4977-A473-5FAEA863EE2A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5476-E893-4B27-B041-4E9055715AE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1E510-58D4-4977-A473-5FAEA863EE2A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5476-E893-4B27-B041-4E9055715AE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1E510-58D4-4977-A473-5FAEA863EE2A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5476-E893-4B27-B041-4E9055715AE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1E510-58D4-4977-A473-5FAEA863EE2A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3B55476-E893-4B27-B041-4E9055715AE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EB1E510-58D4-4977-A473-5FAEA863EE2A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şlık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56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siksi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07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n a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63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n ço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48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tk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403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yle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0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Gönder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42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İçt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81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İzleme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724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iş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530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ola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7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Abe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56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Ned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324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Oz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625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Ön 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678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Örneğ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764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eçene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194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085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oylu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451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özcü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61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ü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549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Takı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41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854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Tüm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254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Ye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85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Adı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24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53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içi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27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Çağdaş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8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Ding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80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Düş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504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oğal">
  <a:themeElements>
    <a:clrScheme name="Doğ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oğ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oğ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0</Words>
  <Application>Microsoft Office PowerPoint</Application>
  <PresentationFormat>Ekran Gösterisi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Doğal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100 Yıl</dc:creator>
  <cp:lastModifiedBy>100 Yıl</cp:lastModifiedBy>
  <cp:revision>1</cp:revision>
  <dcterms:created xsi:type="dcterms:W3CDTF">2019-08-26T11:12:35Z</dcterms:created>
  <dcterms:modified xsi:type="dcterms:W3CDTF">2019-08-26T11:12:58Z</dcterms:modified>
</cp:coreProperties>
</file>