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7" r:id="rId2"/>
    <p:sldId id="258" r:id="rId3"/>
    <p:sldId id="259" r:id="rId4"/>
    <p:sldId id="260" r:id="rId5"/>
    <p:sldId id="261" r:id="rId6"/>
    <p:sldId id="262" r:id="rId7"/>
    <p:sldId id="263" r:id="rId8"/>
    <p:sldId id="264" r:id="rId9"/>
    <p:sldId id="265" r:id="rId10"/>
    <p:sldId id="266" r:id="rId11"/>
    <p:sldId id="267" r:id="rId12"/>
    <p:sldId id="268" r:id="rId13"/>
    <p:sldId id="269" r:id="rId14"/>
    <p:sldId id="270" r:id="rId15"/>
    <p:sldId id="271" r:id="rId16"/>
    <p:sldId id="272" r:id="rId17"/>
    <p:sldId id="273" r:id="rId18"/>
    <p:sldId id="274" r:id="rId19"/>
    <p:sldId id="275" r:id="rId20"/>
    <p:sldId id="276" r:id="rId21"/>
    <p:sldId id="277" r:id="rId22"/>
    <p:sldId id="278" r:id="rId23"/>
    <p:sldId id="279" r:id="rId24"/>
    <p:sldId id="280" r:id="rId25"/>
    <p:sldId id="281" r:id="rId26"/>
    <p:sldId id="282" r:id="rId27"/>
    <p:sldId id="283" r:id="rId28"/>
    <p:sldId id="284" r:id="rId29"/>
    <p:sldId id="285" r:id="rId30"/>
    <p:sldId id="286" r:id="rId31"/>
    <p:sldId id="287" r:id="rId32"/>
  </p:sldIdLst>
  <p:sldSz cx="9144000" cy="6858000" type="screen4x3"/>
  <p:notesSz cx="6858000" cy="9144000"/>
  <p:photoAlbum/>
  <p:defaultTextStyle>
    <a:defPPr>
      <a:defRPr lang="tr-T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>
      <p:cViewPr varScale="1">
        <p:scale>
          <a:sx n="69" d="100"/>
          <a:sy n="69" d="100"/>
        </p:scale>
        <p:origin x="-1416" y="-9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presProps" Target="pres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Başlık Slaydı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1828800" y="3159760"/>
            <a:ext cx="457200" cy="1034129"/>
          </a:xfrm>
          <a:prstGeom prst="rect">
            <a:avLst/>
          </a:prstGeom>
          <a:noFill/>
        </p:spPr>
        <p:txBody>
          <a:bodyPr wrap="square" lIns="0" tIns="9144" rIns="0" bIns="9144" rtlCol="0" anchor="ctr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777240" y="1219200"/>
            <a:ext cx="7543800" cy="2152650"/>
          </a:xfrm>
        </p:spPr>
        <p:txBody>
          <a:bodyPr>
            <a:noAutofit/>
          </a:bodyPr>
          <a:lstStyle>
            <a:lvl1pPr>
              <a:defRPr sz="6000">
                <a:solidFill>
                  <a:schemeClr val="tx1"/>
                </a:solidFill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133600" y="3375491"/>
            <a:ext cx="6172200" cy="685800"/>
          </a:xfrm>
        </p:spPr>
        <p:txBody>
          <a:bodyPr anchor="ctr"/>
          <a:lstStyle>
            <a:lvl1pPr marL="0" indent="0" algn="l">
              <a:buNone/>
              <a:defRPr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tr-TR" smtClean="0"/>
              <a:t>Asıl alt başlık stilini düzenlemek için tıklatın</a:t>
            </a:r>
            <a:endParaRPr lang="en-US" dirty="0"/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Başlık ve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13" name="Title 1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Bölüm Üstbilgis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extBox 7"/>
          <p:cNvSpPr txBox="1"/>
          <p:nvPr/>
        </p:nvSpPr>
        <p:spPr>
          <a:xfrm>
            <a:off x="4267200" y="4074497"/>
            <a:ext cx="457200" cy="1015663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6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6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0" y="4267368"/>
            <a:ext cx="3733800" cy="731520"/>
          </a:xfrm>
        </p:spPr>
        <p:txBody>
          <a:bodyPr anchor="ctr">
            <a:normAutofit/>
          </a:bodyPr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2" name="Date Placeholder 1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13" name="Slide Number Placeholder 12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  <p:sp>
        <p:nvSpPr>
          <p:cNvPr id="14" name="Footer Placeholder 13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2286000" y="1905000"/>
            <a:ext cx="6035040" cy="2350008"/>
          </a:xfrm>
        </p:spPr>
        <p:txBody>
          <a:bodyPr/>
          <a:lstStyle>
            <a:lvl1pPr marL="0" algn="l" defTabSz="914400" rtl="0" eaLnBrk="1" latinLnBrk="0" hangingPunct="1">
              <a:spcBef>
                <a:spcPct val="0"/>
              </a:spcBef>
              <a:buNone/>
              <a:defRPr lang="en-US" sz="5400" b="0" kern="1200" cap="none" dirty="0" smtClean="0">
                <a:solidFill>
                  <a:schemeClr val="tx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  <a:ea typeface="+mj-ea"/>
                <a:cs typeface="+mj-cs"/>
              </a:defRPr>
            </a:lvl1pPr>
          </a:lstStyle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İki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  <p:sp>
        <p:nvSpPr>
          <p:cNvPr id="10" name="Footer Placeholder 9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5" name="Content Placeholder 4"/>
          <p:cNvSpPr>
            <a:spLocks noGrp="1"/>
          </p:cNvSpPr>
          <p:nvPr>
            <p:ph sz="quarter" idx="13"/>
          </p:nvPr>
        </p:nvSpPr>
        <p:spPr>
          <a:xfrm>
            <a:off x="1344168" y="658368"/>
            <a:ext cx="3273552" cy="3429000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7" name="Content Placeholder 6"/>
          <p:cNvSpPr>
            <a:spLocks noGrp="1"/>
          </p:cNvSpPr>
          <p:nvPr>
            <p:ph sz="quarter" idx="14"/>
          </p:nvPr>
        </p:nvSpPr>
        <p:spPr>
          <a:xfrm>
            <a:off x="5029200" y="658368"/>
            <a:ext cx="3273552" cy="3432175"/>
          </a:xfrm>
        </p:spPr>
        <p:txBody>
          <a:bodyPr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Karşılaştırm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34112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344168" y="1371600"/>
            <a:ext cx="3276600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5029200" y="661976"/>
            <a:ext cx="3273552" cy="639762"/>
          </a:xfrm>
        </p:spPr>
        <p:txBody>
          <a:bodyPr anchor="ctr">
            <a:noAutofit/>
          </a:bodyPr>
          <a:lstStyle>
            <a:lvl1pPr marL="0" indent="0">
              <a:buNone/>
              <a:defRPr sz="22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029200" y="1371600"/>
            <a:ext cx="3273552" cy="2743200"/>
          </a:xfrm>
        </p:spPr>
        <p:txBody>
          <a:bodyPr anchor="t"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105664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4780280" y="520192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2" name="Title 1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14" name="Date Placeholder 1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15" name="Slide Number Placeholder 14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  <p:sp>
        <p:nvSpPr>
          <p:cNvPr id="16" name="Footer Placeholder 15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Yalnızca Başlı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8" name="Slide Number Placeholder 7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oş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  <p:sp>
        <p:nvSpPr>
          <p:cNvPr id="7" name="Footer Placeholder 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Başlıklı İçeri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TextBox 8"/>
          <p:cNvSpPr txBox="1"/>
          <p:nvPr/>
        </p:nvSpPr>
        <p:spPr>
          <a:xfrm>
            <a:off x="5328920" y="1774588"/>
            <a:ext cx="457200" cy="1231106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8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8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838200" y="685801"/>
            <a:ext cx="4343400" cy="3429000"/>
          </a:xfrm>
        </p:spPr>
        <p:txBody>
          <a:bodyPr anchor="ctr"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5715000" y="685801"/>
            <a:ext cx="2590800" cy="3429000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15" name="Date Placeholder 1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16" name="Slide Number Placeholder 15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  <p:sp>
        <p:nvSpPr>
          <p:cNvPr id="17" name="Footer Placeholder 16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18" name="Title 1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aşlıklı Resim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219200" y="612775"/>
            <a:ext cx="6705600" cy="2546985"/>
          </a:xfrm>
          <a:effectLst>
            <a:outerShdw blurRad="152400" dist="317500" dir="5400000" sx="90000" sy="-19000" rotWithShape="0">
              <a:prstClr val="black">
                <a:alpha val="15000"/>
              </a:prstClr>
            </a:outerShdw>
          </a:effectLst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tr-TR" smtClean="0"/>
              <a:t>Resim eklemek için simgeyi tıklatın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2743200" y="3453047"/>
            <a:ext cx="5029200" cy="720804"/>
          </a:xfrm>
        </p:spPr>
        <p:txBody>
          <a:bodyPr anchor="ctr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tr-TR" smtClean="0"/>
              <a:t>Asıl metin stillerini düzenlemek için tıklatın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2435352" y="3331464"/>
            <a:ext cx="457200" cy="923330"/>
          </a:xfrm>
          <a:prstGeom prst="rect">
            <a:avLst/>
          </a:prstGeom>
          <a:noFill/>
        </p:spPr>
        <p:txBody>
          <a:bodyPr wrap="square" lIns="0" tIns="0" rIns="0" bIns="0" rtlCol="0" anchor="t" anchorCtr="0">
            <a:spAutoFit/>
          </a:bodyPr>
          <a:lstStyle/>
          <a:p>
            <a:r>
              <a:rPr lang="en-US" sz="60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n-lt"/>
              </a:rPr>
              <a:t>{</a:t>
            </a:r>
            <a:endParaRPr lang="en-US" sz="60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+mn-lt"/>
            </a:endParaRPr>
          </a:p>
        </p:txBody>
      </p:sp>
      <p:sp>
        <p:nvSpPr>
          <p:cNvPr id="11" name="Title 10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/>
          </a:p>
        </p:txBody>
      </p:sp>
      <p:sp>
        <p:nvSpPr>
          <p:cNvPr id="13" name="Date Placeholder 1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14" name="Slide Number Placeholder 13"/>
          <p:cNvSpPr>
            <a:spLocks noGrp="1"/>
          </p:cNvSpPr>
          <p:nvPr>
            <p:ph type="sldNum" sz="quarter" idx="11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  <p:sp>
        <p:nvSpPr>
          <p:cNvPr id="15" name="Footer Placeholder 14"/>
          <p:cNvSpPr>
            <a:spLocks noGrp="1"/>
          </p:cNvSpPr>
          <p:nvPr>
            <p:ph type="ftr" sz="quarter" idx="12"/>
          </p:nvPr>
        </p:nvSpPr>
        <p:spPr/>
        <p:txBody>
          <a:bodyPr/>
          <a:lstStyle/>
          <a:p>
            <a:endParaRPr lang="tr-T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Başlık, Dikey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133600" y="685801"/>
            <a:ext cx="5791200" cy="3505199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Dikey Başlık ve Meti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09600" y="609601"/>
            <a:ext cx="2133600" cy="5181600"/>
          </a:xfrm>
        </p:spPr>
        <p:txBody>
          <a:bodyPr vert="eaVert"/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895600" y="685801"/>
            <a:ext cx="5029200" cy="4572000"/>
          </a:xfrm>
        </p:spPr>
        <p:txBody>
          <a:bodyPr vert="eaVert" anchor="t"/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gradFill>
            <a:gsLst>
              <a:gs pos="0">
                <a:schemeClr val="accent6">
                  <a:lumMod val="50000"/>
                  <a:alpha val="36000"/>
                </a:schemeClr>
              </a:gs>
              <a:gs pos="100000">
                <a:schemeClr val="bg2">
                  <a:alpha val="10000"/>
                </a:schemeClr>
              </a:gs>
            </a:gsLst>
            <a:lin ang="54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Oval 7"/>
          <p:cNvSpPr/>
          <p:nvPr/>
        </p:nvSpPr>
        <p:spPr>
          <a:xfrm rot="19724275">
            <a:off x="1373221" y="1038440"/>
            <a:ext cx="7240620" cy="570698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7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Oval 8"/>
          <p:cNvSpPr/>
          <p:nvPr/>
        </p:nvSpPr>
        <p:spPr>
          <a:xfrm rot="17656910">
            <a:off x="-274211" y="1165875"/>
            <a:ext cx="5538472" cy="4480459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Oval 9"/>
          <p:cNvSpPr/>
          <p:nvPr/>
        </p:nvSpPr>
        <p:spPr>
          <a:xfrm rot="19724275">
            <a:off x="3277955" y="116854"/>
            <a:ext cx="6479362" cy="4754757"/>
          </a:xfrm>
          <a:prstGeom prst="ellipse">
            <a:avLst/>
          </a:prstGeom>
          <a:gradFill flip="none" rotWithShape="1">
            <a:gsLst>
              <a:gs pos="0">
                <a:schemeClr val="accent6">
                  <a:lumMod val="60000"/>
                  <a:lumOff val="40000"/>
                  <a:alpha val="8000"/>
                </a:schemeClr>
              </a:gs>
              <a:gs pos="58000">
                <a:schemeClr val="bg2">
                  <a:alpha val="0"/>
                </a:schemeClr>
              </a:gs>
            </a:gsLst>
            <a:path path="circle">
              <a:fillToRect l="50000" t="50000" r="50000" b="50000"/>
            </a:path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777240" y="4876800"/>
            <a:ext cx="7543800" cy="914400"/>
          </a:xfrm>
          <a:prstGeom prst="rect">
            <a:avLst/>
          </a:prstGeom>
        </p:spPr>
        <p:txBody>
          <a:bodyPr vert="horz" lIns="91440" tIns="45720" rIns="91440" bIns="45720" rtlCol="0" anchor="b">
            <a:noAutofit/>
          </a:bodyPr>
          <a:lstStyle/>
          <a:p>
            <a:r>
              <a:rPr lang="tr-TR" smtClean="0"/>
              <a:t>Asıl başlık stili için tıklatın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133600" y="685801"/>
            <a:ext cx="6096000" cy="365759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tr-TR" smtClean="0"/>
              <a:t>Asıl metin stillerini düzenlemek için tıklatın</a:t>
            </a:r>
          </a:p>
          <a:p>
            <a:pPr lvl="1"/>
            <a:r>
              <a:rPr lang="tr-TR" smtClean="0"/>
              <a:t>İkinci düzey</a:t>
            </a:r>
          </a:p>
          <a:p>
            <a:pPr lvl="2"/>
            <a:r>
              <a:rPr lang="tr-TR" smtClean="0"/>
              <a:t>Üçüncü düzey</a:t>
            </a:r>
          </a:p>
          <a:p>
            <a:pPr lvl="3"/>
            <a:r>
              <a:rPr lang="tr-TR" smtClean="0"/>
              <a:t>Dördüncü düzey</a:t>
            </a:r>
          </a:p>
          <a:p>
            <a:pPr lvl="4"/>
            <a:r>
              <a:rPr lang="tr-TR" smtClean="0"/>
              <a:t>Beşinci düzey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172200" y="6154738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r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63B55476-E893-4B27-B041-4E9055715AEC}" type="datetimeFigureOut">
              <a:rPr lang="tr-TR" smtClean="0"/>
              <a:t>26.08.2019</a:t>
            </a:fld>
            <a:endParaRPr lang="tr-TR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822960" y="6154738"/>
            <a:ext cx="4572000" cy="365125"/>
          </a:xfrm>
          <a:prstGeom prst="rect">
            <a:avLst/>
          </a:prstGeom>
        </p:spPr>
        <p:txBody>
          <a:bodyPr vert="horz" lIns="91440" tIns="45720" rIns="91440" bIns="45720" rtlCol="0" anchor="t"/>
          <a:lstStyle>
            <a:lvl1pPr algn="l">
              <a:defRPr sz="11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endParaRPr lang="tr-TR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22960" y="5842000"/>
            <a:ext cx="2133600" cy="304800"/>
          </a:xfrm>
          <a:prstGeom prst="rect">
            <a:avLst/>
          </a:prstGeom>
        </p:spPr>
        <p:txBody>
          <a:bodyPr vert="horz" lIns="91440" tIns="45720" rIns="91440" bIns="9144" rtlCol="0" anchor="b"/>
          <a:lstStyle>
            <a:lvl1pPr algn="l">
              <a:defRPr sz="1600">
                <a:solidFill>
                  <a:schemeClr val="tx1">
                    <a:alpha val="60000"/>
                  </a:schemeClr>
                </a:solidFill>
                <a:effectLst/>
              </a:defRPr>
            </a:lvl1pPr>
          </a:lstStyle>
          <a:p>
            <a:fld id="{AEB1E510-58D4-4977-A473-5FAEA863EE2A}" type="slidenum">
              <a:rPr lang="tr-TR" smtClean="0"/>
              <a:t>‹#›</a:t>
            </a:fld>
            <a:endParaRPr lang="tr-TR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l" defTabSz="914400" rtl="0" eaLnBrk="1" latinLnBrk="0" hangingPunct="1">
        <a:spcBef>
          <a:spcPct val="0"/>
        </a:spcBef>
        <a:buNone/>
        <a:defRPr sz="4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74320" indent="-256032" algn="l" defTabSz="914400" rtl="0" eaLnBrk="1" latinLnBrk="0" hangingPunct="1">
        <a:spcBef>
          <a:spcPct val="20000"/>
        </a:spcBef>
        <a:spcAft>
          <a:spcPts val="0"/>
        </a:spcAft>
        <a:buSzPct val="60000"/>
        <a:buFont typeface="Wingdings" pitchFamily="2" charset="2"/>
        <a:buChar char=""/>
        <a:defRPr sz="21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1pPr>
      <a:lvl2pPr marL="6400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9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2pPr>
      <a:lvl3pPr marL="10058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7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3pPr>
      <a:lvl4pPr marL="1371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6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4pPr>
      <a:lvl5pPr marL="164592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500" kern="1200">
          <a:solidFill>
            <a:schemeClr val="tx1"/>
          </a:solidFill>
          <a:effectLst>
            <a:outerShdw blurRad="38100" dist="38100" dir="2700000" algn="tl">
              <a:srgbClr val="000000">
                <a:alpha val="43137"/>
              </a:srgbClr>
            </a:outerShdw>
          </a:effectLst>
          <a:latin typeface="+mn-lt"/>
          <a:ea typeface="+mn-ea"/>
          <a:cs typeface="+mn-cs"/>
        </a:defRPr>
      </a:lvl5pPr>
      <a:lvl6pPr marL="196596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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6pPr>
      <a:lvl7pPr marL="224028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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7pPr>
      <a:lvl8pPr marL="251460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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8pPr>
      <a:lvl9pPr marL="2834640" indent="-256032" algn="l" defTabSz="914400" rtl="0" eaLnBrk="1" latinLnBrk="0" hangingPunct="1">
        <a:spcBef>
          <a:spcPct val="20000"/>
        </a:spcBef>
        <a:buSzPct val="60000"/>
        <a:buFont typeface="Wingdings" pitchFamily="2" charset="2"/>
        <a:buChar char=""/>
        <a:defRPr sz="1400" kern="1200">
          <a:solidFill>
            <a:schemeClr val="tx1"/>
          </a:solidFill>
          <a:effectLst>
            <a:outerShdw blurRad="38100" dist="38100" dir="2700000" algn="ctr" rotWithShape="0">
              <a:srgbClr val="000000">
                <a:alpha val="43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jp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jp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jp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jpg"/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g"/><Relationship Id="rId1" Type="http://schemas.openxmlformats.org/officeDocument/2006/relationships/slideLayout" Target="../slideLayouts/slideLayout7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jpg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g"/><Relationship Id="rId1" Type="http://schemas.openxmlformats.org/officeDocument/2006/relationships/slideLayout" Target="../slideLayouts/slideLayout7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jpg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g"/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jpg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7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jpg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g"/><Relationship Id="rId1" Type="http://schemas.openxmlformats.org/officeDocument/2006/relationships/slideLayout" Target="../slideLayouts/slideLayout7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g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g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jp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jpg"/><Relationship Id="rId1" Type="http://schemas.openxmlformats.org/officeDocument/2006/relationships/slideLayout" Target="../slideLayouts/slideLayout7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aşlık1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65566577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Abec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29156476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A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985497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Adı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43624298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A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275536672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Biçim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27273631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Çağdaş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968696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ing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61802283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Düş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7450431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Eksiksiz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66707128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En az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069635309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En ço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118484056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Etke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198403548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Eylem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7640377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Gönder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952425859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İçte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57481115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İzleme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523724057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Kişi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1853073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Kolay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88678342"/>
      </p:ext>
    </p:extLst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Nede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13324580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Oza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084625033"/>
      </p:ext>
    </p:extLst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Ön Ad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97678887"/>
      </p:ext>
    </p:extLst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Örneği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35764649"/>
      </p:ext>
    </p:extLst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Seçene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552194133"/>
      </p:ext>
    </p:extLst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Son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40085405"/>
      </p:ext>
    </p:extLst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Soylu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606451955"/>
      </p:ext>
    </p:extLst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Sözcük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79561290"/>
      </p:ext>
    </p:extLst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Sür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4285549950"/>
      </p:ext>
    </p:extLst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Takım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3317415048"/>
      </p:ext>
    </p:extLst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Tümce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652254691"/>
      </p:ext>
    </p:extLst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Resim 1" descr="Yel"/>
          <p:cNvPicPr>
            <a:picLocks noGrp="1" noChangeAspect="1"/>
          </p:cNvPicPr>
          <p:nvPr isPhoto="1"/>
        </p:nvPicPr>
        <p:blipFill>
          <a:blip r:embed="rId2">
            <a:lum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538163"/>
            <a:ext cx="9144000" cy="5780087"/>
          </a:xfrm>
          <a:prstGeom prst="rect">
            <a:avLst/>
          </a:prstGeom>
          <a:noFill/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27854389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Doğal">
  <a:themeElements>
    <a:clrScheme name="Doğal">
      <a:dk1>
        <a:sysClr val="windowText" lastClr="000000"/>
      </a:dk1>
      <a:lt1>
        <a:sysClr val="window" lastClr="FFFFFF"/>
      </a:lt1>
      <a:dk2>
        <a:srgbClr val="242852"/>
      </a:dk2>
      <a:lt2>
        <a:srgbClr val="ACCBF9"/>
      </a:lt2>
      <a:accent1>
        <a:srgbClr val="629DD1"/>
      </a:accent1>
      <a:accent2>
        <a:srgbClr val="297FD5"/>
      </a:accent2>
      <a:accent3>
        <a:srgbClr val="7F8FA9"/>
      </a:accent3>
      <a:accent4>
        <a:srgbClr val="4A66AC"/>
      </a:accent4>
      <a:accent5>
        <a:srgbClr val="5AA2AE"/>
      </a:accent5>
      <a:accent6>
        <a:srgbClr val="9D90A0"/>
      </a:accent6>
      <a:hlink>
        <a:srgbClr val="9454C3"/>
      </a:hlink>
      <a:folHlink>
        <a:srgbClr val="3EBBF0"/>
      </a:folHlink>
    </a:clrScheme>
    <a:fontScheme name="Doğal">
      <a:maj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Palatino Linotype"/>
        <a:ea typeface=""/>
        <a:cs typeface=""/>
        <a:font script="Jpan" typeface="HGS明朝E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Browalli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inorFont>
    </a:fontScheme>
    <a:fmtScheme name="Doğal">
      <a:fillStyleLst>
        <a:solidFill>
          <a:schemeClr val="phClr"/>
        </a:solidFill>
        <a:gradFill rotWithShape="1">
          <a:gsLst>
            <a:gs pos="0">
              <a:schemeClr val="phClr">
                <a:tint val="90000"/>
              </a:schemeClr>
            </a:gs>
            <a:gs pos="48000">
              <a:schemeClr val="phClr">
                <a:tint val="54000"/>
                <a:satMod val="140000"/>
              </a:schemeClr>
            </a:gs>
            <a:gs pos="100000">
              <a:schemeClr val="phClr">
                <a:tint val="24000"/>
                <a:satMod val="260000"/>
              </a:schemeClr>
            </a:gs>
          </a:gsLst>
          <a:lin ang="16200000" scaled="1"/>
        </a:gradFill>
        <a:gradFill rotWithShape="1">
          <a:gsLst>
            <a:gs pos="0">
              <a:schemeClr val="phClr"/>
            </a:gs>
            <a:gs pos="100000">
              <a:schemeClr val="phClr">
                <a:shade val="48000"/>
                <a:satMod val="180000"/>
                <a:lumMod val="94000"/>
              </a:schemeClr>
            </a:gs>
            <a:gs pos="100000">
              <a:schemeClr val="phClr">
                <a:shade val="48000"/>
                <a:satMod val="180000"/>
                <a:lumMod val="94000"/>
              </a:schemeClr>
            </a:gs>
          </a:gsLst>
          <a:lin ang="4140000" scaled="1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8575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63500" dist="12700" dir="5400000" sx="102000" sy="102000" rotWithShape="0">
              <a:srgbClr val="000000">
                <a:alpha val="32000"/>
              </a:srgbClr>
            </a:outerShdw>
          </a:effectLst>
        </a:effectStyle>
        <a:effectStyle>
          <a:effectLst>
            <a:outerShdw blurRad="76200" dist="38100" dir="5400000" rotWithShape="0">
              <a:srgbClr val="000000">
                <a:alpha val="60000"/>
              </a:srgbClr>
            </a:outerShdw>
          </a:effectLst>
          <a:scene3d>
            <a:camera prst="orthographicFront">
              <a:rot lat="0" lon="0" rev="0"/>
            </a:camera>
            <a:lightRig rig="glow" dir="tl">
              <a:rot lat="0" lon="0" rev="19800000"/>
            </a:lightRig>
          </a:scene3d>
          <a:sp3d prstMaterial="metal">
            <a:bevelT w="38100" h="38100"/>
          </a:sp3d>
        </a:effectStyle>
        <a:effectStyle>
          <a:effectLst>
            <a:outerShdw blurRad="114300" dist="114300" dir="5400000" rotWithShape="0">
              <a:srgbClr val="000000">
                <a:alpha val="70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9800000"/>
            </a:lightRig>
          </a:scene3d>
          <a:sp3d prstMaterial="plastic">
            <a:bevelT w="50800" h="508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5000"/>
              </a:schemeClr>
            </a:gs>
            <a:gs pos="100000">
              <a:schemeClr val="phClr">
                <a:shade val="40000"/>
                <a:satMod val="180000"/>
              </a:schemeClr>
            </a:gs>
          </a:gsLst>
          <a:lin ang="5400000" scaled="0"/>
        </a:gradFill>
        <a:blipFill>
          <a:blip xmlns:r="http://schemas.openxmlformats.org/officeDocument/2006/relationships" r:embed="rId1">
            <a:duotone>
              <a:schemeClr val="phClr">
                <a:shade val="14000"/>
                <a:satMod val="280000"/>
              </a:schemeClr>
              <a:schemeClr val="phClr">
                <a:tint val="60000"/>
                <a:satMod val="120000"/>
              </a:schemeClr>
            </a:duotone>
          </a:blip>
          <a:stretch/>
        </a:blip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Elemental</Template>
  <TotalTime>0</TotalTime>
  <Words>0</Words>
  <Application>Microsoft Office PowerPoint</Application>
  <PresentationFormat>Ekran Gösterisi (4:3)</PresentationFormat>
  <Paragraphs>0</Paragraphs>
  <Slides>31</Slides>
  <Notes>0</Notes>
  <HiddenSlides>0</HiddenSlides>
  <MMClips>0</MMClips>
  <ScaleCrop>false</ScaleCrop>
  <HeadingPairs>
    <vt:vector size="4" baseType="variant">
      <vt:variant>
        <vt:lpstr>Tema</vt:lpstr>
      </vt:variant>
      <vt:variant>
        <vt:i4>1</vt:i4>
      </vt:variant>
      <vt:variant>
        <vt:lpstr>Slayt Başlıkları</vt:lpstr>
      </vt:variant>
      <vt:variant>
        <vt:i4>31</vt:i4>
      </vt:variant>
    </vt:vector>
  </HeadingPairs>
  <TitlesOfParts>
    <vt:vector size="32" baseType="lpstr">
      <vt:lpstr>Doğal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  <vt:lpstr>PowerPoint Sunusu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Sunusu</dc:title>
  <dc:creator>100 Yıl</dc:creator>
  <cp:lastModifiedBy>100 Yıl</cp:lastModifiedBy>
  <cp:revision>1</cp:revision>
  <dcterms:created xsi:type="dcterms:W3CDTF">2019-08-26T11:12:35Z</dcterms:created>
  <dcterms:modified xsi:type="dcterms:W3CDTF">2019-08-26T11:12:58Z</dcterms:modified>
</cp:coreProperties>
</file>